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handoutMasterIdLst>
    <p:handoutMasterId r:id="rId24"/>
  </p:handoutMasterIdLst>
  <p:sldIdLst>
    <p:sldId id="256" r:id="rId5"/>
    <p:sldId id="257" r:id="rId6"/>
    <p:sldId id="278" r:id="rId7"/>
    <p:sldId id="279" r:id="rId8"/>
    <p:sldId id="280" r:id="rId9"/>
    <p:sldId id="281" r:id="rId10"/>
    <p:sldId id="282" r:id="rId11"/>
    <p:sldId id="283" r:id="rId12"/>
    <p:sldId id="284" r:id="rId13"/>
    <p:sldId id="285" r:id="rId14"/>
    <p:sldId id="295" r:id="rId15"/>
    <p:sldId id="286" r:id="rId16"/>
    <p:sldId id="288" r:id="rId17"/>
    <p:sldId id="290" r:id="rId18"/>
    <p:sldId id="289" r:id="rId19"/>
    <p:sldId id="291" r:id="rId20"/>
    <p:sldId id="292" r:id="rId21"/>
    <p:sldId id="265" r:id="rId22"/>
  </p:sldIdLst>
  <p:sldSz cx="10058400" cy="77724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0C3311-FCC5-A298-C00D-A0E5DB1F7F9D}" name="Swantz, Scott" initials="SS" userId="S::scott.swantz@pearson.com::0eab0cda-ad66-44c5-9531-d56fd9c6625b" providerId="AD"/>
  <p188:author id="{086F3242-CD51-BAD8-5B67-5ABC10F0F19E}" name="Nathaniel Roelfs" initials="NR" userId="S::Nathaniel.Roelfs@Pearson.com::6545147e-27b8-4489-995a-e0dfa5ca670f" providerId="AD"/>
  <p188:author id="{0BB9605B-0CD8-A33A-E83F-766CF09D5E67}" name="Whitney Woods" initials="WW" userId="S::whitney.woods@pearson.com::38c549b7-54d6-4a1e-b2f6-c31572cbe78b" providerId="AD"/>
  <p188:author id="{BF065B60-68B2-033C-0531-4C24429BD042}" name="Cullen, Shannon (DESE)" initials="CS(" userId="S::Shannon.Cullen@mass.gov::6b1ad6a8-5818-44b3-9274-ccefbf22d13d" providerId="AD"/>
  <p188:author id="{2DDAB86A-D521-A4F8-DC3C-FF0AD3E217C3}" name="Zalk, Jodie (DESE)" initials="ZJ(" userId="S::Jodie.L.Zalk@mass.gov::e1452584-4588-4fe8-8e76-c634323654f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4" clrIdx="0"/>
  <p:cmAuthor id="7" name="Scott Kelley" initials="sk" lastIdx="9" clrIdx="7">
    <p:extLst>
      <p:ext uri="{19B8F6BF-5375-455C-9EA6-DF929625EA0E}">
        <p15:presenceInfo xmlns:p15="http://schemas.microsoft.com/office/powerpoint/2012/main" userId="Scott Kelley" providerId="None"/>
      </p:ext>
    </p:extLst>
  </p:cmAuthor>
  <p:cmAuthor id="1" name="Dahn, LeAnn E" initials="LED" lastIdx="36" clrIdx="1"/>
  <p:cmAuthor id="8" name="Tompkins, Andrea" initials="TA" lastIdx="10" clrIdx="8">
    <p:extLst>
      <p:ext uri="{19B8F6BF-5375-455C-9EA6-DF929625EA0E}">
        <p15:presenceInfo xmlns:p15="http://schemas.microsoft.com/office/powerpoint/2012/main" userId="S::andrea.tompkins@pearson.com::6ae2736e-5b24-4af4-98bc-79ca7a9e3fa8" providerId="AD"/>
      </p:ext>
    </p:extLst>
  </p:cmAuthor>
  <p:cmAuthor id="2" name="Bree Gunter" initials="BG" lastIdx="1" clrIdx="2"/>
  <p:cmAuthor id="3" name="Cullen, Shannon (DESE)" initials="CS(" lastIdx="28" clrIdx="3">
    <p:extLst>
      <p:ext uri="{19B8F6BF-5375-455C-9EA6-DF929625EA0E}">
        <p15:presenceInfo xmlns:p15="http://schemas.microsoft.com/office/powerpoint/2012/main" userId="S::Shannon.Cullen@mass.gov::6b1ad6a8-5818-44b3-9274-ccefbf22d13d" providerId="AD"/>
      </p:ext>
    </p:extLst>
  </p:cmAuthor>
  <p:cmAuthor id="4" name="Kelley, R. Scott (DESE)" initials="KRS(" lastIdx="7" clrIdx="4">
    <p:extLst>
      <p:ext uri="{19B8F6BF-5375-455C-9EA6-DF929625EA0E}">
        <p15:presenceInfo xmlns:p15="http://schemas.microsoft.com/office/powerpoint/2012/main" userId="Kelley, R. Scott (DESE)" providerId="None"/>
      </p:ext>
    </p:extLst>
  </p:cmAuthor>
  <p:cmAuthor id="5" name="Swantz, Scott" initials="SS" lastIdx="20" clrIdx="5">
    <p:extLst>
      <p:ext uri="{19B8F6BF-5375-455C-9EA6-DF929625EA0E}">
        <p15:presenceInfo xmlns:p15="http://schemas.microsoft.com/office/powerpoint/2012/main" userId="S::scott.swantz@pearson.com::0eab0cda-ad66-44c5-9531-d56fd9c6625b" providerId="AD"/>
      </p:ext>
    </p:extLst>
  </p:cmAuthor>
  <p:cmAuthor id="6" name="Zalk, Jodie (DESE)" initials="ZJ(" lastIdx="27" clrIdx="6">
    <p:extLst>
      <p:ext uri="{19B8F6BF-5375-455C-9EA6-DF929625EA0E}">
        <p15:presenceInfo xmlns:p15="http://schemas.microsoft.com/office/powerpoint/2012/main" userId="S::Jodie.L.Zalk@mass.gov::e1452584-4588-4fe8-8e76-c634323654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FED3E-C448-4B16-A5C8-A1345ECF31A4}" v="18" dt="2022-11-16T20:45:12.182"/>
    <p1510:client id="{FAF77A58-4A02-4EAA-8317-48F5D89E8FC3}" v="6" dt="2022-11-17T16:12:35.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28" autoAdjust="0"/>
    <p:restoredTop sz="93792" autoAdjust="0"/>
  </p:normalViewPr>
  <p:slideViewPr>
    <p:cSldViewPr snapToGrid="0">
      <p:cViewPr varScale="1">
        <p:scale>
          <a:sx n="71" d="100"/>
          <a:sy n="71" d="100"/>
        </p:scale>
        <p:origin x="936" y="58"/>
      </p:cViewPr>
      <p:guideLst>
        <p:guide orient="horz" pos="2448"/>
        <p:guide pos="3168"/>
      </p:guideLst>
    </p:cSldViewPr>
  </p:slideViewPr>
  <p:outlineViewPr>
    <p:cViewPr>
      <p:scale>
        <a:sx n="33" d="100"/>
        <a:sy n="33" d="100"/>
      </p:scale>
      <p:origin x="0" y="-72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lk, Jodie (DESE)" userId="e1452584-4588-4fe8-8e76-c634323654f0" providerId="ADAL" clId="{B17F3D16-3903-46DB-B329-5EDCA2880359}"/>
    <pc:docChg chg="undo custSel modSld">
      <pc:chgData name="Zalk, Jodie (DESE)" userId="e1452584-4588-4fe8-8e76-c634323654f0" providerId="ADAL" clId="{B17F3D16-3903-46DB-B329-5EDCA2880359}" dt="2022-11-14T22:10:02.720" v="6"/>
      <pc:docMkLst>
        <pc:docMk/>
      </pc:docMkLst>
      <pc:sldChg chg="addCm modCm">
        <pc:chgData name="Zalk, Jodie (DESE)" userId="e1452584-4588-4fe8-8e76-c634323654f0" providerId="ADAL" clId="{B17F3D16-3903-46DB-B329-5EDCA2880359}" dt="2022-11-14T22:10:02.720" v="6"/>
        <pc:sldMkLst>
          <pc:docMk/>
          <pc:sldMk cId="3676976784" sldId="256"/>
        </pc:sldMkLst>
      </pc:sldChg>
      <pc:sldChg chg="modSp mod addCm">
        <pc:chgData name="Zalk, Jodie (DESE)" userId="e1452584-4588-4fe8-8e76-c634323654f0" providerId="ADAL" clId="{B17F3D16-3903-46DB-B329-5EDCA2880359}" dt="2022-11-14T21:54:55.542" v="2"/>
        <pc:sldMkLst>
          <pc:docMk/>
          <pc:sldMk cId="2379415401" sldId="279"/>
        </pc:sldMkLst>
        <pc:cxnChg chg="mod">
          <ac:chgData name="Zalk, Jodie (DESE)" userId="e1452584-4588-4fe8-8e76-c634323654f0" providerId="ADAL" clId="{B17F3D16-3903-46DB-B329-5EDCA2880359}" dt="2022-11-14T21:50:59.172" v="1" actId="14100"/>
          <ac:cxnSpMkLst>
            <pc:docMk/>
            <pc:sldMk cId="2379415401" sldId="279"/>
            <ac:cxnSpMk id="14" creationId="{4474C147-B981-47AD-AC96-E72B668E92A7}"/>
          </ac:cxnSpMkLst>
        </pc:cxnChg>
      </pc:sldChg>
      <pc:sldChg chg="addCm">
        <pc:chgData name="Zalk, Jodie (DESE)" userId="e1452584-4588-4fe8-8e76-c634323654f0" providerId="ADAL" clId="{B17F3D16-3903-46DB-B329-5EDCA2880359}" dt="2022-11-14T22:05:55.301" v="3"/>
        <pc:sldMkLst>
          <pc:docMk/>
          <pc:sldMk cId="2653339399" sldId="288"/>
        </pc:sldMkLst>
      </pc:sldChg>
      <pc:sldChg chg="addCm">
        <pc:chgData name="Zalk, Jodie (DESE)" userId="e1452584-4588-4fe8-8e76-c634323654f0" providerId="ADAL" clId="{B17F3D16-3903-46DB-B329-5EDCA2880359}" dt="2022-11-14T22:07:05.452" v="4"/>
        <pc:sldMkLst>
          <pc:docMk/>
          <pc:sldMk cId="1581642770" sldId="291"/>
        </pc:sldMkLst>
      </pc:sldChg>
    </pc:docChg>
  </pc:docChgLst>
  <pc:docChgLst>
    <pc:chgData name="Cullen, Shannon (DESE)" userId="6b1ad6a8-5818-44b3-9274-ccefbf22d13d" providerId="ADAL" clId="{FAF77A58-4A02-4EAA-8317-48F5D89E8FC3}"/>
    <pc:docChg chg="custSel modMainMaster">
      <pc:chgData name="Cullen, Shannon (DESE)" userId="6b1ad6a8-5818-44b3-9274-ccefbf22d13d" providerId="ADAL" clId="{FAF77A58-4A02-4EAA-8317-48F5D89E8FC3}" dt="2022-11-17T16:12:35.737" v="7" actId="1076"/>
      <pc:docMkLst>
        <pc:docMk/>
      </pc:docMkLst>
      <pc:sldMasterChg chg="modSldLayout">
        <pc:chgData name="Cullen, Shannon (DESE)" userId="6b1ad6a8-5818-44b3-9274-ccefbf22d13d" providerId="ADAL" clId="{FAF77A58-4A02-4EAA-8317-48F5D89E8FC3}" dt="2022-11-17T16:12:35.737" v="7" actId="1076"/>
        <pc:sldMasterMkLst>
          <pc:docMk/>
          <pc:sldMasterMk cId="701054814" sldId="2147483672"/>
        </pc:sldMasterMkLst>
        <pc:sldLayoutChg chg="addSp delSp modSp mod">
          <pc:chgData name="Cullen, Shannon (DESE)" userId="6b1ad6a8-5818-44b3-9274-ccefbf22d13d" providerId="ADAL" clId="{FAF77A58-4A02-4EAA-8317-48F5D89E8FC3}" dt="2022-11-17T16:10:12.877" v="3" actId="1076"/>
          <pc:sldLayoutMkLst>
            <pc:docMk/>
            <pc:sldMasterMk cId="701054814" sldId="2147483672"/>
            <pc:sldLayoutMk cId="4271182990" sldId="2147483673"/>
          </pc:sldLayoutMkLst>
          <pc:picChg chg="add mod">
            <ac:chgData name="Cullen, Shannon (DESE)" userId="6b1ad6a8-5818-44b3-9274-ccefbf22d13d" providerId="ADAL" clId="{FAF77A58-4A02-4EAA-8317-48F5D89E8FC3}" dt="2022-11-17T16:10:12.877" v="3" actId="1076"/>
            <ac:picMkLst>
              <pc:docMk/>
              <pc:sldMasterMk cId="701054814" sldId="2147483672"/>
              <pc:sldLayoutMk cId="4271182990" sldId="2147483673"/>
              <ac:picMk id="10" creationId="{1CF0B114-BF36-AA76-23F1-9668F26E0364}"/>
            </ac:picMkLst>
          </pc:picChg>
          <pc:picChg chg="del">
            <ac:chgData name="Cullen, Shannon (DESE)" userId="6b1ad6a8-5818-44b3-9274-ccefbf22d13d" providerId="ADAL" clId="{FAF77A58-4A02-4EAA-8317-48F5D89E8FC3}" dt="2022-11-17T16:10:04.507" v="1" actId="478"/>
            <ac:picMkLst>
              <pc:docMk/>
              <pc:sldMasterMk cId="701054814" sldId="2147483672"/>
              <pc:sldLayoutMk cId="4271182990" sldId="2147483673"/>
              <ac:picMk id="12" creationId="{0790859A-AEB1-4484-8866-1E87446EFD54}"/>
            </ac:picMkLst>
          </pc:picChg>
        </pc:sldLayoutChg>
        <pc:sldLayoutChg chg="addSp delSp modSp mod">
          <pc:chgData name="Cullen, Shannon (DESE)" userId="6b1ad6a8-5818-44b3-9274-ccefbf22d13d" providerId="ADAL" clId="{FAF77A58-4A02-4EAA-8317-48F5D89E8FC3}" dt="2022-11-17T16:12:35.737" v="7" actId="1076"/>
          <pc:sldLayoutMkLst>
            <pc:docMk/>
            <pc:sldMasterMk cId="701054814" sldId="2147483672"/>
            <pc:sldLayoutMk cId="3394067251" sldId="2147483674"/>
          </pc:sldLayoutMkLst>
          <pc:picChg chg="add mod">
            <ac:chgData name="Cullen, Shannon (DESE)" userId="6b1ad6a8-5818-44b3-9274-ccefbf22d13d" providerId="ADAL" clId="{FAF77A58-4A02-4EAA-8317-48F5D89E8FC3}" dt="2022-11-17T16:12:35.737" v="7" actId="1076"/>
            <ac:picMkLst>
              <pc:docMk/>
              <pc:sldMasterMk cId="701054814" sldId="2147483672"/>
              <pc:sldLayoutMk cId="3394067251" sldId="2147483674"/>
              <ac:picMk id="7" creationId="{642410D0-706A-DDCF-1FB1-7E3B0F5355D3}"/>
            </ac:picMkLst>
          </pc:picChg>
          <pc:picChg chg="del">
            <ac:chgData name="Cullen, Shannon (DESE)" userId="6b1ad6a8-5818-44b3-9274-ccefbf22d13d" providerId="ADAL" clId="{FAF77A58-4A02-4EAA-8317-48F5D89E8FC3}" dt="2022-11-17T16:10:22.288" v="5" actId="478"/>
            <ac:picMkLst>
              <pc:docMk/>
              <pc:sldMasterMk cId="701054814" sldId="2147483672"/>
              <pc:sldLayoutMk cId="3394067251" sldId="2147483674"/>
              <ac:picMk id="9" creationId="{8ED3ED92-779F-4A01-8883-624CCF9915DB}"/>
            </ac:picMkLst>
          </pc:picChg>
        </pc:sldLayoutChg>
      </pc:sldMasterChg>
    </pc:docChg>
  </pc:docChgLst>
  <pc:docChgLst>
    <pc:chgData name="Cullen, Shannon (DESE)" userId="6b1ad6a8-5818-44b3-9274-ccefbf22d13d" providerId="ADAL" clId="{01BFED3E-C448-4B16-A5C8-A1345ECF31A4}"/>
    <pc:docChg chg="undo custSel modSld modMainMaster">
      <pc:chgData name="Cullen, Shannon (DESE)" userId="6b1ad6a8-5818-44b3-9274-ccefbf22d13d" providerId="ADAL" clId="{01BFED3E-C448-4B16-A5C8-A1345ECF31A4}" dt="2022-11-16T20:46:52.590" v="131"/>
      <pc:docMkLst>
        <pc:docMk/>
      </pc:docMkLst>
      <pc:sldChg chg="delCm modNotesTx">
        <pc:chgData name="Cullen, Shannon (DESE)" userId="6b1ad6a8-5818-44b3-9274-ccefbf22d13d" providerId="ADAL" clId="{01BFED3E-C448-4B16-A5C8-A1345ECF31A4}" dt="2022-11-16T20:43:23.798" v="74"/>
        <pc:sldMkLst>
          <pc:docMk/>
          <pc:sldMk cId="3676976784" sldId="256"/>
        </pc:sldMkLst>
      </pc:sldChg>
      <pc:sldChg chg="addSp delSp modSp mod addCm delCm">
        <pc:chgData name="Cullen, Shannon (DESE)" userId="6b1ad6a8-5818-44b3-9274-ccefbf22d13d" providerId="ADAL" clId="{01BFED3E-C448-4B16-A5C8-A1345ECF31A4}" dt="2022-11-15T17:46:41.197" v="48"/>
        <pc:sldMkLst>
          <pc:docMk/>
          <pc:sldMk cId="2379415401" sldId="279"/>
        </pc:sldMkLst>
        <pc:spChg chg="mod">
          <ac:chgData name="Cullen, Shannon (DESE)" userId="6b1ad6a8-5818-44b3-9274-ccefbf22d13d" providerId="ADAL" clId="{01BFED3E-C448-4B16-A5C8-A1345ECF31A4}" dt="2022-11-15T17:45:16.222" v="10" actId="20577"/>
          <ac:spMkLst>
            <pc:docMk/>
            <pc:sldMk cId="2379415401" sldId="279"/>
            <ac:spMk id="4" creationId="{1D3FA2B0-735D-4CC9-ACD2-05CFA0683B02}"/>
          </ac:spMkLst>
        </pc:spChg>
        <pc:spChg chg="mod">
          <ac:chgData name="Cullen, Shannon (DESE)" userId="6b1ad6a8-5818-44b3-9274-ccefbf22d13d" providerId="ADAL" clId="{01BFED3E-C448-4B16-A5C8-A1345ECF31A4}" dt="2022-11-15T17:45:28.146" v="29" actId="20577"/>
          <ac:spMkLst>
            <pc:docMk/>
            <pc:sldMk cId="2379415401" sldId="279"/>
            <ac:spMk id="8" creationId="{04E67435-5CC6-4598-96EE-4189270A131F}"/>
          </ac:spMkLst>
        </pc:spChg>
        <pc:cxnChg chg="add mod">
          <ac:chgData name="Cullen, Shannon (DESE)" userId="6b1ad6a8-5818-44b3-9274-ccefbf22d13d" providerId="ADAL" clId="{01BFED3E-C448-4B16-A5C8-A1345ECF31A4}" dt="2022-11-15T17:46:32.240" v="45" actId="14100"/>
          <ac:cxnSpMkLst>
            <pc:docMk/>
            <pc:sldMk cId="2379415401" sldId="279"/>
            <ac:cxnSpMk id="6" creationId="{97DA05EC-F0D6-4B5E-B1C7-4EA9EEF6E1C1}"/>
          </ac:cxnSpMkLst>
        </pc:cxnChg>
        <pc:cxnChg chg="del mod">
          <ac:chgData name="Cullen, Shannon (DESE)" userId="6b1ad6a8-5818-44b3-9274-ccefbf22d13d" providerId="ADAL" clId="{01BFED3E-C448-4B16-A5C8-A1345ECF31A4}" dt="2022-11-15T17:46:04.861" v="36" actId="478"/>
          <ac:cxnSpMkLst>
            <pc:docMk/>
            <pc:sldMk cId="2379415401" sldId="279"/>
            <ac:cxnSpMk id="14" creationId="{4474C147-B981-47AD-AC96-E72B668E92A7}"/>
          </ac:cxnSpMkLst>
        </pc:cxnChg>
        <pc:cxnChg chg="del mod">
          <ac:chgData name="Cullen, Shannon (DESE)" userId="6b1ad6a8-5818-44b3-9274-ccefbf22d13d" providerId="ADAL" clId="{01BFED3E-C448-4B16-A5C8-A1345ECF31A4}" dt="2022-11-15T17:46:12.558" v="40" actId="478"/>
          <ac:cxnSpMkLst>
            <pc:docMk/>
            <pc:sldMk cId="2379415401" sldId="279"/>
            <ac:cxnSpMk id="15" creationId="{785B219E-F79D-4178-AD97-B5D3390A986A}"/>
          </ac:cxnSpMkLst>
        </pc:cxnChg>
        <pc:cxnChg chg="add mod">
          <ac:chgData name="Cullen, Shannon (DESE)" userId="6b1ad6a8-5818-44b3-9274-ccefbf22d13d" providerId="ADAL" clId="{01BFED3E-C448-4B16-A5C8-A1345ECF31A4}" dt="2022-11-15T17:46:25.985" v="44" actId="14100"/>
          <ac:cxnSpMkLst>
            <pc:docMk/>
            <pc:sldMk cId="2379415401" sldId="279"/>
            <ac:cxnSpMk id="16" creationId="{4CDECB97-7A74-4FBB-AA1B-695A5F65B553}"/>
          </ac:cxnSpMkLst>
        </pc:cxnChg>
      </pc:sldChg>
      <pc:sldChg chg="delCm">
        <pc:chgData name="Cullen, Shannon (DESE)" userId="6b1ad6a8-5818-44b3-9274-ccefbf22d13d" providerId="ADAL" clId="{01BFED3E-C448-4B16-A5C8-A1345ECF31A4}" dt="2022-11-15T17:46:47.806" v="49"/>
        <pc:sldMkLst>
          <pc:docMk/>
          <pc:sldMk cId="3160320963" sldId="283"/>
        </pc:sldMkLst>
      </pc:sldChg>
      <pc:sldChg chg="addSp delSp modSp mod delCm modCm">
        <pc:chgData name="Cullen, Shannon (DESE)" userId="6b1ad6a8-5818-44b3-9274-ccefbf22d13d" providerId="ADAL" clId="{01BFED3E-C448-4B16-A5C8-A1345ECF31A4}" dt="2022-11-16T20:46:52.590" v="131"/>
        <pc:sldMkLst>
          <pc:docMk/>
          <pc:sldMk cId="2653339399" sldId="288"/>
        </pc:sldMkLst>
        <pc:spChg chg="add mod">
          <ac:chgData name="Cullen, Shannon (DESE)" userId="6b1ad6a8-5818-44b3-9274-ccefbf22d13d" providerId="ADAL" clId="{01BFED3E-C448-4B16-A5C8-A1345ECF31A4}" dt="2022-11-16T20:46:25.650" v="124" actId="1076"/>
          <ac:spMkLst>
            <pc:docMk/>
            <pc:sldMk cId="2653339399" sldId="288"/>
            <ac:spMk id="6" creationId="{29667209-FA1E-4D62-AE15-A5794EFACA6C}"/>
          </ac:spMkLst>
        </pc:spChg>
        <pc:spChg chg="add mod">
          <ac:chgData name="Cullen, Shannon (DESE)" userId="6b1ad6a8-5818-44b3-9274-ccefbf22d13d" providerId="ADAL" clId="{01BFED3E-C448-4B16-A5C8-A1345ECF31A4}" dt="2022-11-16T20:46:46.274" v="130" actId="14100"/>
          <ac:spMkLst>
            <pc:docMk/>
            <pc:sldMk cId="2653339399" sldId="288"/>
            <ac:spMk id="10" creationId="{E85E5D44-FE32-479D-92A3-B5F7AA2AF5D1}"/>
          </ac:spMkLst>
        </pc:spChg>
        <pc:spChg chg="add mod">
          <ac:chgData name="Cullen, Shannon (DESE)" userId="6b1ad6a8-5818-44b3-9274-ccefbf22d13d" providerId="ADAL" clId="{01BFED3E-C448-4B16-A5C8-A1345ECF31A4}" dt="2022-11-16T20:46:29.658" v="125" actId="1076"/>
          <ac:spMkLst>
            <pc:docMk/>
            <pc:sldMk cId="2653339399" sldId="288"/>
            <ac:spMk id="13" creationId="{6D57AF9B-AD38-4090-9F9C-78DDE1F1DF2F}"/>
          </ac:spMkLst>
        </pc:spChg>
        <pc:picChg chg="add mod">
          <ac:chgData name="Cullen, Shannon (DESE)" userId="6b1ad6a8-5818-44b3-9274-ccefbf22d13d" providerId="ADAL" clId="{01BFED3E-C448-4B16-A5C8-A1345ECF31A4}" dt="2022-11-16T20:46:19.090" v="122" actId="1076"/>
          <ac:picMkLst>
            <pc:docMk/>
            <pc:sldMk cId="2653339399" sldId="288"/>
            <ac:picMk id="5" creationId="{DB75D8CF-E6C0-44E9-9C2C-4D8347D71174}"/>
          </ac:picMkLst>
        </pc:picChg>
        <pc:picChg chg="del mod">
          <ac:chgData name="Cullen, Shannon (DESE)" userId="6b1ad6a8-5818-44b3-9274-ccefbf22d13d" providerId="ADAL" clId="{01BFED3E-C448-4B16-A5C8-A1345ECF31A4}" dt="2022-11-16T20:44:48.075" v="94" actId="478"/>
          <ac:picMkLst>
            <pc:docMk/>
            <pc:sldMk cId="2653339399" sldId="288"/>
            <ac:picMk id="1028" creationId="{78707656-B0BF-44FD-B91B-B60F7DF33EE5}"/>
          </ac:picMkLst>
        </pc:picChg>
        <pc:cxnChg chg="add del mod">
          <ac:chgData name="Cullen, Shannon (DESE)" userId="6b1ad6a8-5818-44b3-9274-ccefbf22d13d" providerId="ADAL" clId="{01BFED3E-C448-4B16-A5C8-A1345ECF31A4}" dt="2022-11-15T17:48:24.016" v="57" actId="478"/>
          <ac:cxnSpMkLst>
            <pc:docMk/>
            <pc:sldMk cId="2653339399" sldId="288"/>
            <ac:cxnSpMk id="7" creationId="{2F57EDBD-57F4-45A8-809D-E1FC302506CA}"/>
          </ac:cxnSpMkLst>
        </pc:cxnChg>
        <pc:cxnChg chg="add mod">
          <ac:chgData name="Cullen, Shannon (DESE)" userId="6b1ad6a8-5818-44b3-9274-ccefbf22d13d" providerId="ADAL" clId="{01BFED3E-C448-4B16-A5C8-A1345ECF31A4}" dt="2022-11-16T20:46:37.178" v="128" actId="14100"/>
          <ac:cxnSpMkLst>
            <pc:docMk/>
            <pc:sldMk cId="2653339399" sldId="288"/>
            <ac:cxnSpMk id="8" creationId="{6B77003C-BB32-469E-9A2C-954AB62C4668}"/>
          </ac:cxnSpMkLst>
        </pc:cxnChg>
        <pc:cxnChg chg="add del mod">
          <ac:chgData name="Cullen, Shannon (DESE)" userId="6b1ad6a8-5818-44b3-9274-ccefbf22d13d" providerId="ADAL" clId="{01BFED3E-C448-4B16-A5C8-A1345ECF31A4}" dt="2022-11-15T17:48:23.497" v="56" actId="478"/>
          <ac:cxnSpMkLst>
            <pc:docMk/>
            <pc:sldMk cId="2653339399" sldId="288"/>
            <ac:cxnSpMk id="8" creationId="{E4B13757-2A9C-4AB2-ABC5-728EC26C569F}"/>
          </ac:cxnSpMkLst>
        </pc:cxnChg>
        <pc:cxnChg chg="add del mod">
          <ac:chgData name="Cullen, Shannon (DESE)" userId="6b1ad6a8-5818-44b3-9274-ccefbf22d13d" providerId="ADAL" clId="{01BFED3E-C448-4B16-A5C8-A1345ECF31A4}" dt="2022-11-15T17:48:22.914" v="55" actId="478"/>
          <ac:cxnSpMkLst>
            <pc:docMk/>
            <pc:sldMk cId="2653339399" sldId="288"/>
            <ac:cxnSpMk id="9" creationId="{6E61140D-73AB-4DC4-9531-800E58A6CBA6}"/>
          </ac:cxnSpMkLst>
        </pc:cxnChg>
        <pc:cxnChg chg="add mod">
          <ac:chgData name="Cullen, Shannon (DESE)" userId="6b1ad6a8-5818-44b3-9274-ccefbf22d13d" providerId="ADAL" clId="{01BFED3E-C448-4B16-A5C8-A1345ECF31A4}" dt="2022-11-16T20:46:40.162" v="129" actId="14100"/>
          <ac:cxnSpMkLst>
            <pc:docMk/>
            <pc:sldMk cId="2653339399" sldId="288"/>
            <ac:cxnSpMk id="16" creationId="{A11343C9-67A0-41FA-BDC9-9BE81EBDA21E}"/>
          </ac:cxnSpMkLst>
        </pc:cxnChg>
        <pc:cxnChg chg="add mod">
          <ac:chgData name="Cullen, Shannon (DESE)" userId="6b1ad6a8-5818-44b3-9274-ccefbf22d13d" providerId="ADAL" clId="{01BFED3E-C448-4B16-A5C8-A1345ECF31A4}" dt="2022-11-16T20:46:34.178" v="127" actId="14100"/>
          <ac:cxnSpMkLst>
            <pc:docMk/>
            <pc:sldMk cId="2653339399" sldId="288"/>
            <ac:cxnSpMk id="17" creationId="{789DE87D-AA5E-4657-9FA5-AF671091562E}"/>
          </ac:cxnSpMkLst>
        </pc:cxnChg>
      </pc:sldChg>
      <pc:sldChg chg="delCm modNotesTx">
        <pc:chgData name="Cullen, Shannon (DESE)" userId="6b1ad6a8-5818-44b3-9274-ccefbf22d13d" providerId="ADAL" clId="{01BFED3E-C448-4B16-A5C8-A1345ECF31A4}" dt="2022-11-15T17:49:01.141" v="60"/>
        <pc:sldMkLst>
          <pc:docMk/>
          <pc:sldMk cId="1581642770" sldId="291"/>
        </pc:sldMkLst>
      </pc:sldChg>
      <pc:sldChg chg="delCm">
        <pc:chgData name="Cullen, Shannon (DESE)" userId="6b1ad6a8-5818-44b3-9274-ccefbf22d13d" providerId="ADAL" clId="{01BFED3E-C448-4B16-A5C8-A1345ECF31A4}" dt="2022-11-15T17:46:53.092" v="50"/>
        <pc:sldMkLst>
          <pc:docMk/>
          <pc:sldMk cId="1449823705" sldId="295"/>
        </pc:sldMkLst>
      </pc:sldChg>
      <pc:sldMasterChg chg="modSldLayout">
        <pc:chgData name="Cullen, Shannon (DESE)" userId="6b1ad6a8-5818-44b3-9274-ccefbf22d13d" providerId="ADAL" clId="{01BFED3E-C448-4B16-A5C8-A1345ECF31A4}" dt="2022-11-16T20:43:13.330" v="73" actId="1076"/>
        <pc:sldMasterMkLst>
          <pc:docMk/>
          <pc:sldMasterMk cId="701054814" sldId="2147483672"/>
        </pc:sldMasterMkLst>
        <pc:sldLayoutChg chg="addSp delSp modSp mod">
          <pc:chgData name="Cullen, Shannon (DESE)" userId="6b1ad6a8-5818-44b3-9274-ccefbf22d13d" providerId="ADAL" clId="{01BFED3E-C448-4B16-A5C8-A1345ECF31A4}" dt="2022-11-16T20:42:48.354" v="66" actId="14100"/>
          <pc:sldLayoutMkLst>
            <pc:docMk/>
            <pc:sldMasterMk cId="701054814" sldId="2147483672"/>
            <pc:sldLayoutMk cId="4271182990" sldId="2147483673"/>
          </pc:sldLayoutMkLst>
          <pc:picChg chg="del">
            <ac:chgData name="Cullen, Shannon (DESE)" userId="6b1ad6a8-5818-44b3-9274-ccefbf22d13d" providerId="ADAL" clId="{01BFED3E-C448-4B16-A5C8-A1345ECF31A4}" dt="2022-11-16T20:42:36.245" v="61" actId="478"/>
            <ac:picMkLst>
              <pc:docMk/>
              <pc:sldMasterMk cId="701054814" sldId="2147483672"/>
              <pc:sldLayoutMk cId="4271182990" sldId="2147483673"/>
              <ac:picMk id="10" creationId="{00000000-0000-0000-0000-000000000000}"/>
            </ac:picMkLst>
          </pc:picChg>
          <pc:picChg chg="add mod">
            <ac:chgData name="Cullen, Shannon (DESE)" userId="6b1ad6a8-5818-44b3-9274-ccefbf22d13d" providerId="ADAL" clId="{01BFED3E-C448-4B16-A5C8-A1345ECF31A4}" dt="2022-11-16T20:42:48.354" v="66" actId="14100"/>
            <ac:picMkLst>
              <pc:docMk/>
              <pc:sldMasterMk cId="701054814" sldId="2147483672"/>
              <pc:sldLayoutMk cId="4271182990" sldId="2147483673"/>
              <ac:picMk id="12" creationId="{0790859A-AEB1-4484-8866-1E87446EFD54}"/>
            </ac:picMkLst>
          </pc:picChg>
        </pc:sldLayoutChg>
        <pc:sldLayoutChg chg="addSp delSp modSp mod">
          <pc:chgData name="Cullen, Shannon (DESE)" userId="6b1ad6a8-5818-44b3-9274-ccefbf22d13d" providerId="ADAL" clId="{01BFED3E-C448-4B16-A5C8-A1345ECF31A4}" dt="2022-11-16T20:43:13.330" v="73" actId="1076"/>
          <pc:sldLayoutMkLst>
            <pc:docMk/>
            <pc:sldMasterMk cId="701054814" sldId="2147483672"/>
            <pc:sldLayoutMk cId="3394067251" sldId="2147483674"/>
          </pc:sldLayoutMkLst>
          <pc:spChg chg="del">
            <ac:chgData name="Cullen, Shannon (DESE)" userId="6b1ad6a8-5818-44b3-9274-ccefbf22d13d" providerId="ADAL" clId="{01BFED3E-C448-4B16-A5C8-A1345ECF31A4}" dt="2022-11-16T20:43:10.834" v="72" actId="478"/>
            <ac:spMkLst>
              <pc:docMk/>
              <pc:sldMasterMk cId="701054814" sldId="2147483672"/>
              <pc:sldLayoutMk cId="3394067251" sldId="2147483674"/>
              <ac:spMk id="7" creationId="{00000000-0000-0000-0000-000000000000}"/>
            </ac:spMkLst>
          </pc:spChg>
          <pc:picChg chg="add mod">
            <ac:chgData name="Cullen, Shannon (DESE)" userId="6b1ad6a8-5818-44b3-9274-ccefbf22d13d" providerId="ADAL" clId="{01BFED3E-C448-4B16-A5C8-A1345ECF31A4}" dt="2022-11-16T20:43:13.330" v="73" actId="1076"/>
            <ac:picMkLst>
              <pc:docMk/>
              <pc:sldMasterMk cId="701054814" sldId="2147483672"/>
              <pc:sldLayoutMk cId="3394067251" sldId="2147483674"/>
              <ac:picMk id="9" creationId="{8ED3ED92-779F-4A01-8883-624CCF9915DB}"/>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125707-C4A9-44AC-B9CD-C3BD2883185D}" type="datetimeFigureOut">
              <a:rPr lang="en-US" smtClean="0"/>
              <a:pPr/>
              <a:t>11/17/2022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B6161A-0590-4D20-8BD4-1A77424DC942}" type="slidenum">
              <a:rPr lang="en-US" smtClean="0"/>
              <a:pPr/>
              <a:t>‹#›</a:t>
            </a:fld>
            <a:endParaRPr lang="en-US"/>
          </a:p>
        </p:txBody>
      </p:sp>
    </p:spTree>
    <p:extLst>
      <p:ext uri="{BB962C8B-B14F-4D97-AF65-F5344CB8AC3E}">
        <p14:creationId xmlns:p14="http://schemas.microsoft.com/office/powerpoint/2010/main" val="1258467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AE33F61-7AFF-4E91-9BA8-A681EC5D859B}" type="datetimeFigureOut">
              <a:rPr lang="en-US" smtClean="0"/>
              <a:pPr/>
              <a:t>11/17/2022</a:t>
            </a:fld>
            <a:endParaRPr lang="en-US"/>
          </a:p>
        </p:txBody>
      </p:sp>
      <p:sp>
        <p:nvSpPr>
          <p:cNvPr id="4" name="Slide Image Placeholder 3"/>
          <p:cNvSpPr>
            <a:spLocks noGrp="1" noRot="1" noChangeAspect="1"/>
          </p:cNvSpPr>
          <p:nvPr>
            <p:ph type="sldImg" idx="2"/>
          </p:nvPr>
        </p:nvSpPr>
        <p:spPr>
          <a:xfrm>
            <a:off x="1433513" y="1143000"/>
            <a:ext cx="39909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E5E2B-1940-4C12-B0CF-52993C2CB7F2}" type="slidenum">
              <a:rPr lang="en-US" smtClean="0"/>
              <a:pPr/>
              <a:t>‹#›</a:t>
            </a:fld>
            <a:endParaRPr lang="en-US"/>
          </a:p>
        </p:txBody>
      </p:sp>
    </p:spTree>
    <p:extLst>
      <p:ext uri="{BB962C8B-B14F-4D97-AF65-F5344CB8AC3E}">
        <p14:creationId xmlns:p14="http://schemas.microsoft.com/office/powerpoint/2010/main" val="203703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r>
              <a:rPr lang="en-US" sz="1400" dirty="0"/>
              <a:t>These</a:t>
            </a:r>
            <a:r>
              <a:rPr lang="en-US" sz="1400" kern="1200" dirty="0">
                <a:solidFill>
                  <a:schemeClr val="tx1"/>
                </a:solidFill>
                <a:effectLst/>
                <a:latin typeface="+mn-lt"/>
                <a:ea typeface="+mn-ea"/>
                <a:cs typeface="+mn-cs"/>
              </a:rPr>
              <a:t> training</a:t>
            </a:r>
            <a:r>
              <a:rPr lang="en-US" sz="1400" dirty="0"/>
              <a:t> slides</a:t>
            </a:r>
            <a:r>
              <a:rPr lang="en-US" sz="1400" kern="1200" dirty="0">
                <a:solidFill>
                  <a:schemeClr val="tx1"/>
                </a:solidFill>
                <a:effectLst/>
                <a:latin typeface="+mn-lt"/>
                <a:ea typeface="+mn-ea"/>
                <a:cs typeface="+mn-cs"/>
              </a:rPr>
              <a:t> </a:t>
            </a:r>
            <a:r>
              <a:rPr lang="en-US" sz="1400" dirty="0"/>
              <a:t>give</a:t>
            </a:r>
            <a:r>
              <a:rPr lang="en-US" sz="1400" kern="1200" dirty="0">
                <a:solidFill>
                  <a:schemeClr val="tx1"/>
                </a:solidFill>
                <a:effectLst/>
                <a:latin typeface="+mn-lt"/>
                <a:ea typeface="+mn-ea"/>
                <a:cs typeface="+mn-cs"/>
              </a:rPr>
              <a:t> an overview of the Dashboards feature in </a:t>
            </a:r>
            <a:r>
              <a:rPr lang="en-US" sz="1400" kern="1200" dirty="0" err="1">
                <a:solidFill>
                  <a:schemeClr val="tx1"/>
                </a:solidFill>
                <a:effectLst/>
                <a:latin typeface="+mn-lt"/>
                <a:ea typeface="+mn-ea"/>
                <a:cs typeface="+mn-cs"/>
              </a:rPr>
              <a:t>PearsonAccess</a:t>
            </a:r>
            <a:r>
              <a:rPr lang="en-US" sz="1400" kern="1200" dirty="0">
                <a:solidFill>
                  <a:schemeClr val="tx1"/>
                </a:solidFill>
                <a:effectLst/>
                <a:latin typeface="+mn-lt"/>
                <a:ea typeface="+mn-ea"/>
                <a:cs typeface="+mn-cs"/>
              </a:rPr>
              <a:t> Next. </a:t>
            </a:r>
          </a:p>
          <a:p>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Additional information is included in the Notes section of most slides. </a:t>
            </a:r>
          </a:p>
          <a:p>
            <a:endParaRPr lang="en-US" dirty="0">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1</a:t>
            </a:fld>
            <a:endParaRPr lang="en-US"/>
          </a:p>
        </p:txBody>
      </p:sp>
    </p:spTree>
    <p:extLst>
      <p:ext uri="{BB962C8B-B14F-4D97-AF65-F5344CB8AC3E}">
        <p14:creationId xmlns:p14="http://schemas.microsoft.com/office/powerpoint/2010/main" val="407814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12</a:t>
            </a:fld>
            <a:endParaRPr lang="en-US"/>
          </a:p>
        </p:txBody>
      </p:sp>
    </p:spTree>
    <p:extLst>
      <p:ext uri="{BB962C8B-B14F-4D97-AF65-F5344CB8AC3E}">
        <p14:creationId xmlns:p14="http://schemas.microsoft.com/office/powerpoint/2010/main" val="2375921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13</a:t>
            </a:fld>
            <a:endParaRPr lang="en-US"/>
          </a:p>
        </p:txBody>
      </p:sp>
    </p:spTree>
    <p:extLst>
      <p:ext uri="{BB962C8B-B14F-4D97-AF65-F5344CB8AC3E}">
        <p14:creationId xmlns:p14="http://schemas.microsoft.com/office/powerpoint/2010/main" val="66947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6E5E2B-1940-4C12-B0CF-52993C2CB7F2}" type="slidenum">
              <a:rPr lang="en-US" smtClean="0"/>
              <a:pPr/>
              <a:t>15</a:t>
            </a:fld>
            <a:endParaRPr lang="en-US"/>
          </a:p>
        </p:txBody>
      </p:sp>
    </p:spTree>
    <p:extLst>
      <p:ext uri="{BB962C8B-B14F-4D97-AF65-F5344CB8AC3E}">
        <p14:creationId xmlns:p14="http://schemas.microsoft.com/office/powerpoint/2010/main" val="3096589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16</a:t>
            </a:fld>
            <a:endParaRPr lang="en-US"/>
          </a:p>
        </p:txBody>
      </p:sp>
    </p:spTree>
    <p:extLst>
      <p:ext uri="{BB962C8B-B14F-4D97-AF65-F5344CB8AC3E}">
        <p14:creationId xmlns:p14="http://schemas.microsoft.com/office/powerpoint/2010/main" val="338501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6E5E2B-1940-4C12-B0CF-52993C2CB7F2}" type="slidenum">
              <a:rPr lang="en-US" smtClean="0"/>
              <a:pPr/>
              <a:t>17</a:t>
            </a:fld>
            <a:endParaRPr lang="en-US"/>
          </a:p>
        </p:txBody>
      </p:sp>
    </p:spTree>
    <p:extLst>
      <p:ext uri="{BB962C8B-B14F-4D97-AF65-F5344CB8AC3E}">
        <p14:creationId xmlns:p14="http://schemas.microsoft.com/office/powerpoint/2010/main" val="250926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Calibri"/>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18</a:t>
            </a:fld>
            <a:endParaRPr lang="en-US"/>
          </a:p>
        </p:txBody>
      </p:sp>
    </p:spTree>
    <p:extLst>
      <p:ext uri="{BB962C8B-B14F-4D97-AF65-F5344CB8AC3E}">
        <p14:creationId xmlns:p14="http://schemas.microsoft.com/office/powerpoint/2010/main" val="63247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r>
              <a:rPr lang="en-US" sz="1400" kern="1200">
                <a:solidFill>
                  <a:schemeClr val="tx1"/>
                </a:solidFill>
                <a:effectLst/>
                <a:latin typeface="+mn-lt"/>
                <a:ea typeface="+mn-ea"/>
                <a:cs typeface="+mn-cs"/>
              </a:rPr>
              <a:t>We will cover the topics listed on this slide.</a:t>
            </a:r>
          </a:p>
        </p:txBody>
      </p:sp>
      <p:sp>
        <p:nvSpPr>
          <p:cNvPr id="4" name="Slide Number Placeholder 3"/>
          <p:cNvSpPr>
            <a:spLocks noGrp="1"/>
          </p:cNvSpPr>
          <p:nvPr>
            <p:ph type="sldNum" sz="quarter" idx="10"/>
          </p:nvPr>
        </p:nvSpPr>
        <p:spPr/>
        <p:txBody>
          <a:bodyPr/>
          <a:lstStyle/>
          <a:p>
            <a:fld id="{286E5E2B-1940-4C12-B0CF-52993C2CB7F2}" type="slidenum">
              <a:rPr lang="en-US" smtClean="0"/>
              <a:pPr/>
              <a:t>2</a:t>
            </a:fld>
            <a:endParaRPr lang="en-US"/>
          </a:p>
        </p:txBody>
      </p:sp>
    </p:spTree>
    <p:extLst>
      <p:ext uri="{BB962C8B-B14F-4D97-AF65-F5344CB8AC3E}">
        <p14:creationId xmlns:p14="http://schemas.microsoft.com/office/powerpoint/2010/main" val="405678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endParaRPr lang="en-US" sz="14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3</a:t>
            </a:fld>
            <a:endParaRPr lang="en-US"/>
          </a:p>
        </p:txBody>
      </p:sp>
    </p:spTree>
    <p:extLst>
      <p:ext uri="{BB962C8B-B14F-4D97-AF65-F5344CB8AC3E}">
        <p14:creationId xmlns:p14="http://schemas.microsoft.com/office/powerpoint/2010/main" val="99915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Dashboard home page displays up to six different dashboards. </a:t>
            </a:r>
          </a:p>
        </p:txBody>
      </p:sp>
      <p:sp>
        <p:nvSpPr>
          <p:cNvPr id="4" name="Slide Number Placeholder 3"/>
          <p:cNvSpPr>
            <a:spLocks noGrp="1"/>
          </p:cNvSpPr>
          <p:nvPr>
            <p:ph type="sldNum" sz="quarter" idx="5"/>
          </p:nvPr>
        </p:nvSpPr>
        <p:spPr/>
        <p:txBody>
          <a:bodyPr/>
          <a:lstStyle/>
          <a:p>
            <a:fld id="{286E5E2B-1940-4C12-B0CF-52993C2CB7F2}" type="slidenum">
              <a:rPr lang="en-US" smtClean="0"/>
              <a:pPr/>
              <a:t>6</a:t>
            </a:fld>
            <a:endParaRPr lang="en-US"/>
          </a:p>
        </p:txBody>
      </p:sp>
    </p:spTree>
    <p:extLst>
      <p:ext uri="{BB962C8B-B14F-4D97-AF65-F5344CB8AC3E}">
        <p14:creationId xmlns:p14="http://schemas.microsoft.com/office/powerpoint/2010/main" val="303783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7</a:t>
            </a:fld>
            <a:endParaRPr lang="en-US"/>
          </a:p>
        </p:txBody>
      </p:sp>
    </p:spTree>
    <p:extLst>
      <p:ext uri="{BB962C8B-B14F-4D97-AF65-F5344CB8AC3E}">
        <p14:creationId xmlns:p14="http://schemas.microsoft.com/office/powerpoint/2010/main" val="36729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Session Status dashboards show the number of PAN Sessions that are in each of the following statuses:</a:t>
            </a:r>
          </a:p>
          <a:p>
            <a:pPr marL="171450" indent="-171450">
              <a:buFontTx/>
              <a:buChar char="-"/>
            </a:pPr>
            <a:r>
              <a:rPr lang="en-US" dirty="0"/>
              <a:t>Not Prepared</a:t>
            </a:r>
          </a:p>
          <a:p>
            <a:pPr marL="171450" indent="-171450">
              <a:buFontTx/>
              <a:buChar char="-"/>
            </a:pPr>
            <a:r>
              <a:rPr lang="en-US" dirty="0"/>
              <a:t>Preparing</a:t>
            </a:r>
          </a:p>
          <a:p>
            <a:pPr marL="171450" indent="-171450">
              <a:buFontTx/>
              <a:buChar char="-"/>
            </a:pPr>
            <a:r>
              <a:rPr lang="en-US" dirty="0"/>
              <a:t>Errors – Not Prepared</a:t>
            </a:r>
          </a:p>
          <a:p>
            <a:pPr marL="171450" indent="-171450">
              <a:buFontTx/>
              <a:buChar char="-"/>
            </a:pPr>
            <a:r>
              <a:rPr lang="en-US" dirty="0"/>
              <a:t>Ready</a:t>
            </a:r>
          </a:p>
          <a:p>
            <a:pPr marL="171450" indent="-171450">
              <a:buFontTx/>
              <a:buChar char="-"/>
            </a:pPr>
            <a:r>
              <a:rPr lang="en-US" dirty="0"/>
              <a:t>In Progress</a:t>
            </a:r>
          </a:p>
          <a:p>
            <a:pPr marL="171450" indent="-171450">
              <a:buFontTx/>
              <a:buChar char="-"/>
            </a:pPr>
            <a:r>
              <a:rPr lang="en-US" dirty="0"/>
              <a:t>Stopped</a:t>
            </a:r>
          </a:p>
          <a:p>
            <a:pPr marL="171450" indent="-171450">
              <a:buFontTx/>
              <a:buChar char="-"/>
            </a:pPr>
            <a:endParaRPr lang="en-US" dirty="0"/>
          </a:p>
          <a:p>
            <a:pPr marL="0" indent="0">
              <a:buFontTx/>
              <a:buNone/>
            </a:pPr>
            <a:r>
              <a:rPr lang="en-US" dirty="0"/>
              <a:t>Users can filter by subject or grade by selecting a subject or grade from the drop-down menus located on each dashboard. Test coordinators may want to use this graph to determine whether they have any Sessions that are not yet prepared on testing day, or if they have any Sessions that are not stopped at the end of testing. (All PAN Sessions must be stopped after testing has been completed.)</a:t>
            </a:r>
          </a:p>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8</a:t>
            </a:fld>
            <a:endParaRPr lang="en-US"/>
          </a:p>
        </p:txBody>
      </p:sp>
    </p:spTree>
    <p:extLst>
      <p:ext uri="{BB962C8B-B14F-4D97-AF65-F5344CB8AC3E}">
        <p14:creationId xmlns:p14="http://schemas.microsoft.com/office/powerpoint/2010/main" val="2207031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Test Status dashboards show the number of student tests that are in each of the following statuses:</a:t>
            </a:r>
          </a:p>
          <a:p>
            <a:pPr marL="171450" indent="-171450">
              <a:buFontTx/>
              <a:buChar char="-"/>
            </a:pPr>
            <a:r>
              <a:rPr lang="en-US" dirty="0"/>
              <a:t>Ready</a:t>
            </a:r>
          </a:p>
          <a:p>
            <a:pPr marL="171450" indent="-171450">
              <a:buFontTx/>
              <a:buChar char="-"/>
            </a:pPr>
            <a:r>
              <a:rPr lang="en-US" dirty="0"/>
              <a:t>Resumed/Resumed Upload</a:t>
            </a:r>
          </a:p>
          <a:p>
            <a:pPr marL="171450" indent="-171450">
              <a:buFontTx/>
              <a:buChar char="-"/>
            </a:pPr>
            <a:r>
              <a:rPr lang="en-US" dirty="0"/>
              <a:t>Active</a:t>
            </a:r>
          </a:p>
          <a:p>
            <a:pPr marL="171450" indent="-171450">
              <a:buFontTx/>
              <a:buChar char="-"/>
            </a:pPr>
            <a:r>
              <a:rPr lang="en-US" dirty="0"/>
              <a:t>Exited</a:t>
            </a:r>
          </a:p>
          <a:p>
            <a:pPr marL="171450" indent="-171450">
              <a:buFontTx/>
              <a:buChar char="-"/>
            </a:pPr>
            <a:r>
              <a:rPr lang="en-US" dirty="0"/>
              <a:t>Completed/Marked Complete</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Users can filter by subject or grade by selecting a subject or grade from the drop-down menus located on each dashboard. Test coordinators may want to use this dashboard to determine whether they have any student tests that are still in Active status at the end of a test session, or whether they have any student tests that are not in Complete or Marked Complete status at the end of testing. </a:t>
            </a:r>
          </a:p>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9</a:t>
            </a:fld>
            <a:endParaRPr lang="en-US"/>
          </a:p>
        </p:txBody>
      </p:sp>
    </p:spTree>
    <p:extLst>
      <p:ext uri="{BB962C8B-B14F-4D97-AF65-F5344CB8AC3E}">
        <p14:creationId xmlns:p14="http://schemas.microsoft.com/office/powerpoint/2010/main" val="53905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 Status - Online dashboards show the number of computer-based tests in the following statuses:</a:t>
            </a:r>
          </a:p>
          <a:p>
            <a:endParaRPr lang="en-US" dirty="0"/>
          </a:p>
          <a:p>
            <a:pPr marL="171450" indent="-171450">
              <a:buFontTx/>
              <a:buChar char="-"/>
            </a:pPr>
            <a:r>
              <a:rPr lang="en-US" dirty="0"/>
              <a:t>Assigned</a:t>
            </a:r>
          </a:p>
          <a:p>
            <a:pPr marL="171450" indent="-171450">
              <a:buFontTx/>
              <a:buChar char="-"/>
            </a:pPr>
            <a:r>
              <a:rPr lang="en-US" dirty="0"/>
              <a:t>In Progress</a:t>
            </a:r>
          </a:p>
          <a:p>
            <a:pPr marL="171450" indent="-171450">
              <a:buFontTx/>
              <a:buChar char="-"/>
            </a:pPr>
            <a:r>
              <a:rPr lang="en-US" dirty="0"/>
              <a:t>Complete</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Users can filter by subject or grade by selecting a subject or grade from the drop-down menus located on each dashboard. Test coordinators may want to use this dashboard to determine how many student tests in a subject or grade are not in Complete status. </a:t>
            </a:r>
          </a:p>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10</a:t>
            </a:fld>
            <a:endParaRPr lang="en-US"/>
          </a:p>
        </p:txBody>
      </p:sp>
    </p:spTree>
    <p:extLst>
      <p:ext uri="{BB962C8B-B14F-4D97-AF65-F5344CB8AC3E}">
        <p14:creationId xmlns:p14="http://schemas.microsoft.com/office/powerpoint/2010/main" val="275061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rPr>
              <a:t>Some dashboards contain hyperlinks within the graphs to other pages in PAN. The dashboards that contain hyperlinks 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Session Status by Subject – hyperlinks to the Sessions page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Student Test Status by Subject – hyperlinks to the Students in Sessions page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Test Status - Online by Subject – hyperlinks to the Student Tests page</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rPr>
              <a:t>When a user selects a particular status in each of these graphs, they will be taken to another page in PAN (listed above) that will display all of the Sessions or student tests that are in that status.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rPr>
              <a:t>In the example shown on the slide, when a user selects the “In Progress” section of the Session Status by Subject graph, they will be taken to the Sessions page, which will display all of the Sessions that are in progress.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11</a:t>
            </a:fld>
            <a:endParaRPr lang="en-US"/>
          </a:p>
        </p:txBody>
      </p:sp>
    </p:spTree>
    <p:extLst>
      <p:ext uri="{BB962C8B-B14F-4D97-AF65-F5344CB8AC3E}">
        <p14:creationId xmlns:p14="http://schemas.microsoft.com/office/powerpoint/2010/main" val="2782070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860146"/>
            <a:ext cx="8298180" cy="4041648"/>
          </a:xfrm>
        </p:spPr>
        <p:txBody>
          <a:bodyPr anchor="b">
            <a:normAutofit/>
          </a:bodyPr>
          <a:lstStyle>
            <a:lvl1pPr algn="l">
              <a:lnSpc>
                <a:spcPct val="85000"/>
              </a:lnSpc>
              <a:defRPr sz="8800" spc="-55"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907542" y="5049704"/>
            <a:ext cx="8298180" cy="1295400"/>
          </a:xfrm>
        </p:spPr>
        <p:txBody>
          <a:bodyPr lIns="91440" rIns="91440">
            <a:normAutofit/>
          </a:bodyPr>
          <a:lstStyle>
            <a:lvl1pPr marL="0" indent="0" algn="l">
              <a:buNone/>
              <a:defRPr sz="2640" cap="all" spc="220" baseline="0">
                <a:solidFill>
                  <a:schemeClr val="tx2"/>
                </a:solidFill>
                <a:latin typeface="+mj-lt"/>
              </a:defRPr>
            </a:lvl1pPr>
            <a:lvl2pPr marL="502920" indent="0" algn="ctr">
              <a:buNone/>
              <a:defRPr sz="2640"/>
            </a:lvl2pPr>
            <a:lvl3pPr marL="1005840" indent="0" algn="ctr">
              <a:buNone/>
              <a:defRPr sz="264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a:t>Click to edit Master subtitle style</a:t>
            </a:r>
          </a:p>
        </p:txBody>
      </p:sp>
      <p:sp>
        <p:nvSpPr>
          <p:cNvPr id="4" name="Date Placeholder 3"/>
          <p:cNvSpPr>
            <a:spLocks noGrp="1"/>
          </p:cNvSpPr>
          <p:nvPr>
            <p:ph type="dt" sz="half" idx="10"/>
          </p:nvPr>
        </p:nvSpPr>
        <p:spPr/>
        <p:txBody>
          <a:bodyPr/>
          <a:lstStyle/>
          <a:p>
            <a:fld id="{C5DDB913-7D55-4B26-8C59-002010C83F2E}"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1" descr="Logo&#10;&#10;Description automatically generated with medium confidence">
            <a:extLst>
              <a:ext uri="{FF2B5EF4-FFF2-40B4-BE49-F238E27FC236}">
                <a16:creationId xmlns:a16="http://schemas.microsoft.com/office/drawing/2014/main" id="{1CF0B114-BF36-AA76-23F1-9668F26E03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318" y="482888"/>
            <a:ext cx="4352027" cy="96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18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DB913-7D55-4B26-8C59-002010C83F2E}"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252207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198043" y="470084"/>
            <a:ext cx="2168843" cy="65250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70083"/>
            <a:ext cx="6380798" cy="6525076"/>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DB913-7D55-4B26-8C59-002010C83F2E}"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327128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5256" y="324819"/>
            <a:ext cx="5991303" cy="1644191"/>
          </a:xfrm>
        </p:spPr>
        <p:txBody>
          <a:bodyPr>
            <a:normAutofit/>
          </a:bodyPr>
          <a:lstStyle>
            <a:lvl1pPr>
              <a:defRPr sz="4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DB913-7D55-4B26-8C59-002010C83F2E}"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pic>
        <p:nvPicPr>
          <p:cNvPr id="7" name="Picture 1" descr="Logo&#10;&#10;Description automatically generated with medium confidence">
            <a:extLst>
              <a:ext uri="{FF2B5EF4-FFF2-40B4-BE49-F238E27FC236}">
                <a16:creationId xmlns:a16="http://schemas.microsoft.com/office/drawing/2014/main" id="{642410D0-706A-DDCF-1FB1-7E3B0F5355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6559" y="1120760"/>
            <a:ext cx="25828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06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860146"/>
            <a:ext cx="8298180" cy="4041648"/>
          </a:xfrm>
        </p:spPr>
        <p:txBody>
          <a:bodyPr anchor="b" anchorCtr="0">
            <a:normAutofit/>
          </a:bodyPr>
          <a:lstStyle>
            <a:lvl1pPr>
              <a:lnSpc>
                <a:spcPct val="85000"/>
              </a:lnSpc>
              <a:defRPr sz="88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905256" y="5046878"/>
            <a:ext cx="8298180" cy="1295400"/>
          </a:xfrm>
        </p:spPr>
        <p:txBody>
          <a:bodyPr lIns="91440" rIns="91440" anchor="t" anchorCtr="0">
            <a:normAutofit/>
          </a:bodyPr>
          <a:lstStyle>
            <a:lvl1pPr marL="0" indent="0">
              <a:buNone/>
              <a:defRPr sz="2640" cap="all" spc="220" baseline="0">
                <a:solidFill>
                  <a:schemeClr val="tx2"/>
                </a:solidFill>
                <a:latin typeface="+mj-lt"/>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DB913-7D55-4B26-8C59-002010C83F2E}"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38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5256" y="324819"/>
            <a:ext cx="8298180" cy="1644191"/>
          </a:xfrm>
        </p:spPr>
        <p:txBody>
          <a:bodyPr/>
          <a:lstStyle/>
          <a:p>
            <a:r>
              <a:rPr lang="en-US"/>
              <a:t>Click to edit Master title style</a:t>
            </a:r>
          </a:p>
        </p:txBody>
      </p:sp>
      <p:sp>
        <p:nvSpPr>
          <p:cNvPr id="3" name="Content Placeholder 2"/>
          <p:cNvSpPr>
            <a:spLocks noGrp="1"/>
          </p:cNvSpPr>
          <p:nvPr>
            <p:ph sz="half" idx="1"/>
          </p:nvPr>
        </p:nvSpPr>
        <p:spPr>
          <a:xfrm>
            <a:off x="905256" y="2091832"/>
            <a:ext cx="4073652" cy="4559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9784" y="2091835"/>
            <a:ext cx="4073652" cy="4559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DDB913-7D55-4B26-8C59-002010C83F2E}" type="datetimeFigureOut">
              <a:rPr lang="en-US" smtClean="0"/>
              <a:pPr/>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81507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5256" y="324819"/>
            <a:ext cx="8298180" cy="1644191"/>
          </a:xfrm>
        </p:spPr>
        <p:txBody>
          <a:bodyPr/>
          <a:lstStyle/>
          <a:p>
            <a:r>
              <a:rPr lang="en-US"/>
              <a:t>Click to edit Master title style</a:t>
            </a:r>
          </a:p>
        </p:txBody>
      </p:sp>
      <p:sp>
        <p:nvSpPr>
          <p:cNvPr id="3" name="Text Placeholder 2"/>
          <p:cNvSpPr>
            <a:spLocks noGrp="1"/>
          </p:cNvSpPr>
          <p:nvPr>
            <p:ph type="body" idx="1"/>
          </p:nvPr>
        </p:nvSpPr>
        <p:spPr>
          <a:xfrm>
            <a:off x="905256"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905256"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9784"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29784"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DDB913-7D55-4B26-8C59-002010C83F2E}" type="datetimeFigureOut">
              <a:rPr lang="en-US" smtClean="0"/>
              <a:pPr/>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423562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DDB913-7D55-4B26-8C59-002010C83F2E}" type="datetimeFigureOut">
              <a:rPr lang="en-US" smtClean="0"/>
              <a:pPr/>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73542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DDB913-7D55-4B26-8C59-002010C83F2E}" type="datetimeFigureOut">
              <a:rPr lang="en-US" smtClean="0"/>
              <a:pPr/>
              <a:t>11/17/2022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266907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1902"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33058" y="0"/>
            <a:ext cx="52807"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673607"/>
            <a:ext cx="2640330" cy="2590800"/>
          </a:xfrm>
        </p:spPr>
        <p:txBody>
          <a:bodyPr anchor="b">
            <a:normAutofit/>
          </a:bodyPr>
          <a:lstStyle>
            <a:lvl1pPr>
              <a:defRPr sz="3960" b="0">
                <a:solidFill>
                  <a:srgbClr val="FFFFFF"/>
                </a:solidFill>
              </a:defRPr>
            </a:lvl1pPr>
          </a:lstStyle>
          <a:p>
            <a:r>
              <a:rPr lang="en-US"/>
              <a:t>Click to edit Master title style</a:t>
            </a:r>
          </a:p>
        </p:txBody>
      </p:sp>
      <p:sp>
        <p:nvSpPr>
          <p:cNvPr id="3" name="Content Placeholder 2"/>
          <p:cNvSpPr>
            <a:spLocks noGrp="1"/>
          </p:cNvSpPr>
          <p:nvPr>
            <p:ph idx="1"/>
          </p:nvPr>
        </p:nvSpPr>
        <p:spPr>
          <a:xfrm>
            <a:off x="3806261" y="829056"/>
            <a:ext cx="5510332" cy="5958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7190" y="3316224"/>
            <a:ext cx="2640330" cy="3829674"/>
          </a:xfrm>
        </p:spPr>
        <p:txBody>
          <a:bodyPr lIns="91440" rIns="91440">
            <a:normAutofit/>
          </a:bodyPr>
          <a:lstStyle>
            <a:lvl1pPr marL="0" indent="0">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a:xfrm>
            <a:off x="384048" y="7321092"/>
            <a:ext cx="2160271" cy="413808"/>
          </a:xfrm>
        </p:spPr>
        <p:txBody>
          <a:bodyPr/>
          <a:lstStyle>
            <a:lvl1pPr algn="l">
              <a:defRPr/>
            </a:lvl1pPr>
          </a:lstStyle>
          <a:p>
            <a:fld id="{C5DDB913-7D55-4B26-8C59-002010C83F2E}" type="datetimeFigureOut">
              <a:rPr lang="en-US" smtClean="0"/>
              <a:pPr/>
              <a:t>11/17/2022</a:t>
            </a:fld>
            <a:endParaRPr lang="en-US"/>
          </a:p>
        </p:txBody>
      </p:sp>
      <p:sp>
        <p:nvSpPr>
          <p:cNvPr id="6" name="Footer Placeholder 5"/>
          <p:cNvSpPr>
            <a:spLocks noGrp="1"/>
          </p:cNvSpPr>
          <p:nvPr>
            <p:ph type="ftr" sz="quarter" idx="11"/>
          </p:nvPr>
        </p:nvSpPr>
        <p:spPr>
          <a:xfrm>
            <a:off x="3960495" y="7321092"/>
            <a:ext cx="3834765" cy="413808"/>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ECBEA4-1289-4841-8FF9-1B742979BDB3}" type="slidenum">
              <a:rPr lang="en-US" smtClean="0"/>
              <a:pPr/>
              <a:t>‹#›</a:t>
            </a:fld>
            <a:endParaRPr lang="en-US"/>
          </a:p>
        </p:txBody>
      </p:sp>
    </p:spTree>
    <p:extLst>
      <p:ext uri="{BB962C8B-B14F-4D97-AF65-F5344CB8AC3E}">
        <p14:creationId xmlns:p14="http://schemas.microsoft.com/office/powerpoint/2010/main" val="330326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613400"/>
            <a:ext cx="10055781"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570420"/>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5751576"/>
            <a:ext cx="8348472" cy="932688"/>
          </a:xfrm>
        </p:spPr>
        <p:txBody>
          <a:bodyPr tIns="0" bIns="0" anchor="b">
            <a:noAutofit/>
          </a:bodyPr>
          <a:lstStyle>
            <a:lvl1pPr>
              <a:defRPr sz="396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4" y="0"/>
            <a:ext cx="10058388" cy="5570419"/>
          </a:xfrm>
          <a:blipFill>
            <a:blip r:embed="rId2" cstate="print"/>
            <a:stretch>
              <a:fillRect/>
            </a:stretch>
          </a:blipFill>
        </p:spPr>
        <p:txBody>
          <a:bodyPr lIns="457200" tIns="457200" anchor="t"/>
          <a:lstStyle>
            <a:lvl1pPr marL="0" indent="0">
              <a:buNone/>
              <a:defRPr sz="3520">
                <a:solidFill>
                  <a:schemeClr val="bg1"/>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905255" y="6694627"/>
            <a:ext cx="8348472" cy="673608"/>
          </a:xfrm>
        </p:spPr>
        <p:txBody>
          <a:bodyPr lIns="91440" tIns="0" rIns="91440" bIns="0">
            <a:normAutofit/>
          </a:bodyPr>
          <a:lstStyle>
            <a:lvl1pPr marL="0" indent="0">
              <a:spcBef>
                <a:spcPts val="0"/>
              </a:spcBef>
              <a:spcAft>
                <a:spcPts val="660"/>
              </a:spcAft>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C5DDB913-7D55-4B26-8C59-002010C83F2E}" type="datetimeFigureOut">
              <a:rPr lang="en-US" smtClean="0"/>
              <a:pPr/>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250464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254240"/>
            <a:ext cx="1005840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178891"/>
            <a:ext cx="10058401" cy="74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5256" y="324819"/>
            <a:ext cx="8298180" cy="164419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905255" y="2091832"/>
            <a:ext cx="8298181" cy="455980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05258" y="7321092"/>
            <a:ext cx="2039623" cy="413808"/>
          </a:xfrm>
          <a:prstGeom prst="rect">
            <a:avLst/>
          </a:prstGeom>
        </p:spPr>
        <p:txBody>
          <a:bodyPr vert="horz" lIns="91440" tIns="45720" rIns="91440" bIns="45720" rtlCol="0" anchor="ctr"/>
          <a:lstStyle>
            <a:lvl1pPr algn="l">
              <a:defRPr sz="990">
                <a:solidFill>
                  <a:srgbClr val="FFFFFF"/>
                </a:solidFill>
              </a:defRPr>
            </a:lvl1pPr>
          </a:lstStyle>
          <a:p>
            <a:fld id="{C5DDB913-7D55-4B26-8C59-002010C83F2E}" type="datetimeFigureOut">
              <a:rPr lang="en-US" smtClean="0"/>
              <a:pPr/>
              <a:t>11/17/2022</a:t>
            </a:fld>
            <a:endParaRPr lang="en-US"/>
          </a:p>
        </p:txBody>
      </p:sp>
      <p:sp>
        <p:nvSpPr>
          <p:cNvPr id="5" name="Footer Placeholder 4"/>
          <p:cNvSpPr>
            <a:spLocks noGrp="1"/>
          </p:cNvSpPr>
          <p:nvPr>
            <p:ph type="ftr" sz="quarter" idx="3"/>
          </p:nvPr>
        </p:nvSpPr>
        <p:spPr>
          <a:xfrm>
            <a:off x="3041104" y="7321092"/>
            <a:ext cx="3978813" cy="413808"/>
          </a:xfrm>
          <a:prstGeom prst="rect">
            <a:avLst/>
          </a:prstGeom>
        </p:spPr>
        <p:txBody>
          <a:bodyPr vert="horz" lIns="91440" tIns="45720" rIns="91440" bIns="45720" rtlCol="0" anchor="ctr"/>
          <a:lstStyle>
            <a:lvl1pPr algn="ctr">
              <a:defRPr sz="99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8167879" y="7321092"/>
            <a:ext cx="1082421" cy="413808"/>
          </a:xfrm>
          <a:prstGeom prst="rect">
            <a:avLst/>
          </a:prstGeom>
        </p:spPr>
        <p:txBody>
          <a:bodyPr vert="horz" lIns="91440" tIns="45720" rIns="91440" bIns="45720" rtlCol="0" anchor="ctr"/>
          <a:lstStyle>
            <a:lvl1pPr algn="r">
              <a:defRPr sz="1155">
                <a:solidFill>
                  <a:srgbClr val="FFFFFF"/>
                </a:solidFill>
              </a:defRPr>
            </a:lvl1pPr>
          </a:lstStyle>
          <a:p>
            <a:fld id="{97ECBEA4-1289-4841-8FF9-1B742979BDB3}" type="slidenum">
              <a:rPr lang="en-US" smtClean="0"/>
              <a:pPr/>
              <a:t>‹#›</a:t>
            </a:fld>
            <a:endParaRPr lang="en-US"/>
          </a:p>
        </p:txBody>
      </p:sp>
      <p:cxnSp>
        <p:nvCxnSpPr>
          <p:cNvPr id="10" name="Straight Connector 9"/>
          <p:cNvCxnSpPr/>
          <p:nvPr/>
        </p:nvCxnSpPr>
        <p:spPr>
          <a:xfrm>
            <a:off x="984664" y="1969558"/>
            <a:ext cx="82227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054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85000"/>
        </a:lnSpc>
        <a:spcBef>
          <a:spcPct val="0"/>
        </a:spcBef>
        <a:buNone/>
        <a:defRPr sz="5280" kern="1200" spc="-55" baseline="0">
          <a:solidFill>
            <a:schemeClr val="tx1">
              <a:lumMod val="75000"/>
              <a:lumOff val="2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err="1"/>
              <a:t>PearsonAccess</a:t>
            </a:r>
            <a:r>
              <a:rPr lang="en-US" sz="7200" dirty="0"/>
              <a:t> Next Dashboards</a:t>
            </a:r>
          </a:p>
        </p:txBody>
      </p:sp>
    </p:spTree>
    <p:custDataLst>
      <p:tags r:id="rId1"/>
    </p:custDataLst>
    <p:extLst>
      <p:ext uri="{BB962C8B-B14F-4D97-AF65-F5344CB8AC3E}">
        <p14:creationId xmlns:p14="http://schemas.microsoft.com/office/powerpoint/2010/main" val="367697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9940-97B0-4FD5-A9E1-BDF23EBBD3B1}"/>
              </a:ext>
            </a:extLst>
          </p:cNvPr>
          <p:cNvSpPr>
            <a:spLocks noGrp="1"/>
          </p:cNvSpPr>
          <p:nvPr>
            <p:ph type="title"/>
          </p:nvPr>
        </p:nvSpPr>
        <p:spPr/>
        <p:txBody>
          <a:bodyPr/>
          <a:lstStyle/>
          <a:p>
            <a:r>
              <a:rPr lang="en-US" dirty="0"/>
              <a:t>Dashboard Home Page – Test Status - Online </a:t>
            </a:r>
          </a:p>
        </p:txBody>
      </p:sp>
      <p:sp>
        <p:nvSpPr>
          <p:cNvPr id="3" name="Content Placeholder 2">
            <a:extLst>
              <a:ext uri="{FF2B5EF4-FFF2-40B4-BE49-F238E27FC236}">
                <a16:creationId xmlns:a16="http://schemas.microsoft.com/office/drawing/2014/main" id="{60955ECB-AE20-4291-8D29-000B8052CD12}"/>
              </a:ext>
            </a:extLst>
          </p:cNvPr>
          <p:cNvSpPr>
            <a:spLocks noGrp="1"/>
          </p:cNvSpPr>
          <p:nvPr>
            <p:ph idx="1"/>
          </p:nvPr>
        </p:nvSpPr>
        <p:spPr/>
        <p:txBody>
          <a:bodyPr/>
          <a:lstStyle/>
          <a:p>
            <a:r>
              <a:rPr lang="en-US"/>
              <a:t>Test Status - Online by Subject or Grade</a:t>
            </a:r>
          </a:p>
          <a:p>
            <a:endParaRPr lang="en-US"/>
          </a:p>
        </p:txBody>
      </p:sp>
      <p:pic>
        <p:nvPicPr>
          <p:cNvPr id="4" name="Picture 3" descr="Screenshot - Test Status Online by Subject">
            <a:extLst>
              <a:ext uri="{FF2B5EF4-FFF2-40B4-BE49-F238E27FC236}">
                <a16:creationId xmlns:a16="http://schemas.microsoft.com/office/drawing/2014/main" id="{23C026B8-38C4-47EF-9F5B-70B258037AD1}"/>
              </a:ext>
            </a:extLst>
          </p:cNvPr>
          <p:cNvPicPr>
            <a:picLocks noChangeAspect="1"/>
          </p:cNvPicPr>
          <p:nvPr/>
        </p:nvPicPr>
        <p:blipFill>
          <a:blip r:embed="rId3"/>
          <a:stretch>
            <a:fillRect/>
          </a:stretch>
        </p:blipFill>
        <p:spPr>
          <a:xfrm>
            <a:off x="121158" y="2797561"/>
            <a:ext cx="4908042" cy="3203056"/>
          </a:xfrm>
          <a:prstGeom prst="rect">
            <a:avLst/>
          </a:prstGeom>
        </p:spPr>
      </p:pic>
      <p:pic>
        <p:nvPicPr>
          <p:cNvPr id="5" name="Picture 4" descr="Screenshot Test Status Online by Grade">
            <a:extLst>
              <a:ext uri="{FF2B5EF4-FFF2-40B4-BE49-F238E27FC236}">
                <a16:creationId xmlns:a16="http://schemas.microsoft.com/office/drawing/2014/main" id="{6688B658-24A2-4120-A255-024B574954FC}"/>
              </a:ext>
            </a:extLst>
          </p:cNvPr>
          <p:cNvPicPr>
            <a:picLocks noChangeAspect="1"/>
          </p:cNvPicPr>
          <p:nvPr/>
        </p:nvPicPr>
        <p:blipFill>
          <a:blip r:embed="rId4"/>
          <a:stretch>
            <a:fillRect/>
          </a:stretch>
        </p:blipFill>
        <p:spPr>
          <a:xfrm>
            <a:off x="5150359" y="2797561"/>
            <a:ext cx="4908041" cy="3200896"/>
          </a:xfrm>
          <a:prstGeom prst="rect">
            <a:avLst/>
          </a:prstGeom>
        </p:spPr>
      </p:pic>
    </p:spTree>
    <p:extLst>
      <p:ext uri="{BB962C8B-B14F-4D97-AF65-F5344CB8AC3E}">
        <p14:creationId xmlns:p14="http://schemas.microsoft.com/office/powerpoint/2010/main" val="124959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9940-97B0-4FD5-A9E1-BDF23EBBD3B1}"/>
              </a:ext>
            </a:extLst>
          </p:cNvPr>
          <p:cNvSpPr>
            <a:spLocks noGrp="1"/>
          </p:cNvSpPr>
          <p:nvPr>
            <p:ph type="title"/>
          </p:nvPr>
        </p:nvSpPr>
        <p:spPr/>
        <p:txBody>
          <a:bodyPr/>
          <a:lstStyle/>
          <a:p>
            <a:r>
              <a:rPr lang="en-US" dirty="0"/>
              <a:t>Dashboard Hyperlinks</a:t>
            </a:r>
          </a:p>
        </p:txBody>
      </p:sp>
      <p:pic>
        <p:nvPicPr>
          <p:cNvPr id="11" name="Picture 10" descr="Chart&#10;&#10;Description automatically generated">
            <a:extLst>
              <a:ext uri="{FF2B5EF4-FFF2-40B4-BE49-F238E27FC236}">
                <a16:creationId xmlns:a16="http://schemas.microsoft.com/office/drawing/2014/main" id="{93720629-D61C-4344-9941-F7DADBB1D64B}"/>
              </a:ext>
            </a:extLst>
          </p:cNvPr>
          <p:cNvPicPr/>
          <p:nvPr/>
        </p:nvPicPr>
        <p:blipFill>
          <a:blip r:embed="rId3">
            <a:extLst>
              <a:ext uri="{28A0092B-C50C-407E-A947-70E740481C1C}">
                <a14:useLocalDpi xmlns:a14="http://schemas.microsoft.com/office/drawing/2010/main" val="0"/>
              </a:ext>
            </a:extLst>
          </a:blip>
          <a:stretch>
            <a:fillRect/>
          </a:stretch>
        </p:blipFill>
        <p:spPr>
          <a:xfrm>
            <a:off x="338453" y="2399045"/>
            <a:ext cx="4437937" cy="2974310"/>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38C544AC-B939-4991-94DB-AD006CB3F9B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717786" y="3670912"/>
            <a:ext cx="5340614" cy="3425347"/>
          </a:xfrm>
          <a:prstGeom prst="rect">
            <a:avLst/>
          </a:prstGeom>
        </p:spPr>
      </p:pic>
      <p:sp>
        <p:nvSpPr>
          <p:cNvPr id="8" name="Rectangle 7">
            <a:extLst>
              <a:ext uri="{FF2B5EF4-FFF2-40B4-BE49-F238E27FC236}">
                <a16:creationId xmlns:a16="http://schemas.microsoft.com/office/drawing/2014/main" id="{45C0DA02-A627-41FC-B1CF-B71AB321EF09}"/>
              </a:ext>
            </a:extLst>
          </p:cNvPr>
          <p:cNvSpPr/>
          <p:nvPr/>
        </p:nvSpPr>
        <p:spPr>
          <a:xfrm>
            <a:off x="6035040" y="4898571"/>
            <a:ext cx="4023359" cy="13846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44982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B8F2-0C9F-46CB-8D36-0A2123336AFE}"/>
              </a:ext>
            </a:extLst>
          </p:cNvPr>
          <p:cNvSpPr>
            <a:spLocks noGrp="1"/>
          </p:cNvSpPr>
          <p:nvPr>
            <p:ph type="title"/>
          </p:nvPr>
        </p:nvSpPr>
        <p:spPr/>
        <p:txBody>
          <a:bodyPr/>
          <a:lstStyle/>
          <a:p>
            <a:r>
              <a:rPr lang="en-US" dirty="0"/>
              <a:t>Dashboard User Settings</a:t>
            </a:r>
          </a:p>
        </p:txBody>
      </p:sp>
      <p:sp>
        <p:nvSpPr>
          <p:cNvPr id="8" name="Content Placeholder 2">
            <a:extLst>
              <a:ext uri="{FF2B5EF4-FFF2-40B4-BE49-F238E27FC236}">
                <a16:creationId xmlns:a16="http://schemas.microsoft.com/office/drawing/2014/main" id="{051B6002-43AF-4E7A-A038-FB4343876A06}"/>
              </a:ext>
            </a:extLst>
          </p:cNvPr>
          <p:cNvSpPr txBox="1">
            <a:spLocks/>
          </p:cNvSpPr>
          <p:nvPr/>
        </p:nvSpPr>
        <p:spPr>
          <a:xfrm>
            <a:off x="898633" y="2009961"/>
            <a:ext cx="8254511" cy="27500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latin typeface="+mn-lt"/>
              </a:rPr>
              <a:t>Users can adjust what they see on their Dashboard home page by changing the settings on the Dashboard User Settings page.</a:t>
            </a:r>
          </a:p>
          <a:p>
            <a:r>
              <a:rPr lang="en-US" sz="2400" dirty="0">
                <a:solidFill>
                  <a:schemeClr val="tx1"/>
                </a:solidFill>
                <a:latin typeface="+mn-lt"/>
              </a:rPr>
              <a:t>On the Dashboard User Settings page, users can:</a:t>
            </a:r>
          </a:p>
          <a:p>
            <a:pPr lvl="1"/>
            <a:r>
              <a:rPr lang="en-US" sz="2000" dirty="0">
                <a:solidFill>
                  <a:schemeClr val="tx1"/>
                </a:solidFill>
                <a:latin typeface="+mn-lt"/>
              </a:rPr>
              <a:t>Remove dashboards from their home page</a:t>
            </a:r>
          </a:p>
          <a:p>
            <a:pPr lvl="1"/>
            <a:r>
              <a:rPr lang="en-US" sz="2000" dirty="0">
                <a:solidFill>
                  <a:schemeClr val="tx1"/>
                </a:solidFill>
                <a:latin typeface="+mn-lt"/>
              </a:rPr>
              <a:t>Change the order in which the dashboards appear on their home page</a:t>
            </a:r>
          </a:p>
          <a:p>
            <a:pPr lvl="1"/>
            <a:r>
              <a:rPr lang="en-US" sz="2000" dirty="0">
                <a:solidFill>
                  <a:schemeClr val="tx1"/>
                </a:solidFill>
                <a:latin typeface="+mn-lt"/>
              </a:rPr>
              <a:t>Change the type of graph for each dashboard</a:t>
            </a:r>
          </a:p>
          <a:p>
            <a:pPr lvl="1"/>
            <a:r>
              <a:rPr lang="en-US" sz="2000" dirty="0">
                <a:solidFill>
                  <a:schemeClr val="tx1"/>
                </a:solidFill>
                <a:latin typeface="+mn-lt"/>
              </a:rPr>
              <a:t>Change the number of columns in which the dashboards appear</a:t>
            </a:r>
          </a:p>
          <a:p>
            <a:pPr marL="0" indent="0">
              <a:buFont typeface="Arial" panose="020B0604020202020204" pitchFamily="34" charset="0"/>
              <a:buNone/>
            </a:pPr>
            <a:endParaRPr lang="en-US" sz="2400" dirty="0"/>
          </a:p>
        </p:txBody>
      </p:sp>
      <p:sp>
        <p:nvSpPr>
          <p:cNvPr id="10" name="Content Placeholder 2">
            <a:extLst>
              <a:ext uri="{FF2B5EF4-FFF2-40B4-BE49-F238E27FC236}">
                <a16:creationId xmlns:a16="http://schemas.microsoft.com/office/drawing/2014/main" id="{06DACDE7-9B54-442A-853F-9285670260D4}"/>
              </a:ext>
            </a:extLst>
          </p:cNvPr>
          <p:cNvSpPr txBox="1">
            <a:spLocks/>
          </p:cNvSpPr>
          <p:nvPr/>
        </p:nvSpPr>
        <p:spPr>
          <a:xfrm>
            <a:off x="997254" y="5050149"/>
            <a:ext cx="4028634" cy="19078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latin typeface="+mn-lt"/>
              </a:rPr>
              <a:t>To access the Dashboard User Settings, select the Dashboard icon, and from the drop-down menu, select </a:t>
            </a:r>
            <a:r>
              <a:rPr lang="en-US" sz="2400" b="1" dirty="0">
                <a:solidFill>
                  <a:schemeClr val="tx1"/>
                </a:solidFill>
                <a:latin typeface="+mn-lt"/>
              </a:rPr>
              <a:t>Dashboard User Settings.</a:t>
            </a:r>
          </a:p>
          <a:p>
            <a:pPr marL="0" indent="0">
              <a:buFont typeface="Arial" panose="020B0604020202020204" pitchFamily="34" charset="0"/>
              <a:buNone/>
            </a:pPr>
            <a:endParaRPr lang="en-US" sz="2400" dirty="0"/>
          </a:p>
        </p:txBody>
      </p:sp>
      <p:pic>
        <p:nvPicPr>
          <p:cNvPr id="5" name="Picture 4">
            <a:extLst>
              <a:ext uri="{FF2B5EF4-FFF2-40B4-BE49-F238E27FC236}">
                <a16:creationId xmlns:a16="http://schemas.microsoft.com/office/drawing/2014/main" id="{0CD08048-A39D-4E6A-92C1-8D5137C18B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32906" y="4800974"/>
            <a:ext cx="4028633" cy="2273375"/>
          </a:xfrm>
          <a:prstGeom prst="rect">
            <a:avLst/>
          </a:prstGeom>
        </p:spPr>
      </p:pic>
      <p:sp>
        <p:nvSpPr>
          <p:cNvPr id="7" name="Rectangle 6" descr="Dashboard User Settings">
            <a:extLst>
              <a:ext uri="{FF2B5EF4-FFF2-40B4-BE49-F238E27FC236}">
                <a16:creationId xmlns:a16="http://schemas.microsoft.com/office/drawing/2014/main" id="{32841089-822A-4A8D-B6AD-FF1AA9B0FAA7}"/>
              </a:ext>
            </a:extLst>
          </p:cNvPr>
          <p:cNvSpPr/>
          <p:nvPr/>
        </p:nvSpPr>
        <p:spPr>
          <a:xfrm>
            <a:off x="6623123" y="6497660"/>
            <a:ext cx="2184400" cy="307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197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E1D2-646A-4C8D-B0F5-09371216ACE4}"/>
              </a:ext>
            </a:extLst>
          </p:cNvPr>
          <p:cNvSpPr>
            <a:spLocks noGrp="1"/>
          </p:cNvSpPr>
          <p:nvPr>
            <p:ph type="title"/>
          </p:nvPr>
        </p:nvSpPr>
        <p:spPr/>
        <p:txBody>
          <a:bodyPr/>
          <a:lstStyle/>
          <a:p>
            <a:r>
              <a:rPr lang="en-US" dirty="0"/>
              <a:t>Dashboard User Settings—Change Order</a:t>
            </a:r>
          </a:p>
        </p:txBody>
      </p:sp>
      <p:sp>
        <p:nvSpPr>
          <p:cNvPr id="3" name="Content Placeholder 2">
            <a:extLst>
              <a:ext uri="{FF2B5EF4-FFF2-40B4-BE49-F238E27FC236}">
                <a16:creationId xmlns:a16="http://schemas.microsoft.com/office/drawing/2014/main" id="{A9CAF2C6-0F71-4623-802F-058638D1AA6C}"/>
              </a:ext>
            </a:extLst>
          </p:cNvPr>
          <p:cNvSpPr>
            <a:spLocks noGrp="1"/>
          </p:cNvSpPr>
          <p:nvPr>
            <p:ph idx="1"/>
          </p:nvPr>
        </p:nvSpPr>
        <p:spPr>
          <a:xfrm>
            <a:off x="6896559" y="2091832"/>
            <a:ext cx="2656636" cy="2601588"/>
          </a:xfrm>
        </p:spPr>
        <p:txBody>
          <a:bodyPr>
            <a:normAutofit/>
          </a:bodyPr>
          <a:lstStyle/>
          <a:p>
            <a:r>
              <a:rPr lang="en-US" dirty="0"/>
              <a:t>Change the order in which dashboards appear by holding down the crossed arrows of a particular dashboard and moving the dashboard around the page. </a:t>
            </a:r>
          </a:p>
        </p:txBody>
      </p:sp>
      <p:sp>
        <p:nvSpPr>
          <p:cNvPr id="12" name="Content Placeholder 2">
            <a:extLst>
              <a:ext uri="{FF2B5EF4-FFF2-40B4-BE49-F238E27FC236}">
                <a16:creationId xmlns:a16="http://schemas.microsoft.com/office/drawing/2014/main" id="{461B2A68-F770-4CC8-86BC-BFE46D601124}"/>
              </a:ext>
            </a:extLst>
          </p:cNvPr>
          <p:cNvSpPr txBox="1">
            <a:spLocks/>
          </p:cNvSpPr>
          <p:nvPr/>
        </p:nvSpPr>
        <p:spPr>
          <a:xfrm>
            <a:off x="957194" y="5443538"/>
            <a:ext cx="2527877" cy="1871662"/>
          </a:xfrm>
          <a:prstGeom prst="rect">
            <a:avLst/>
          </a:prstGeom>
        </p:spPr>
        <p:txBody>
          <a:bodyPr vert="horz" lIns="0" tIns="45720" rIns="0" bIns="45720" rtlCol="0">
            <a:normAutofit/>
          </a:bodyPr>
          <a:lst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a:lstStyle>
          <a:p>
            <a:r>
              <a:rPr lang="en-US" dirty="0"/>
              <a:t>Change the type of graph that is shown by selecting a graph from the drop-down menu. </a:t>
            </a:r>
          </a:p>
        </p:txBody>
      </p:sp>
      <p:sp>
        <p:nvSpPr>
          <p:cNvPr id="11" name="Content Placeholder 2">
            <a:extLst>
              <a:ext uri="{FF2B5EF4-FFF2-40B4-BE49-F238E27FC236}">
                <a16:creationId xmlns:a16="http://schemas.microsoft.com/office/drawing/2014/main" id="{E3D972EC-D5B3-45B7-A89C-7A346A9B7DA7}"/>
              </a:ext>
            </a:extLst>
          </p:cNvPr>
          <p:cNvSpPr txBox="1">
            <a:spLocks/>
          </p:cNvSpPr>
          <p:nvPr/>
        </p:nvSpPr>
        <p:spPr>
          <a:xfrm>
            <a:off x="6444570" y="5348596"/>
            <a:ext cx="2656636" cy="1325190"/>
          </a:xfrm>
          <a:prstGeom prst="rect">
            <a:avLst/>
          </a:prstGeom>
        </p:spPr>
        <p:txBody>
          <a:bodyPr vert="horz" lIns="0" tIns="45720" rIns="0" bIns="45720" rtlCol="0">
            <a:normAutofit/>
          </a:bodyPr>
          <a:lst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a:lstStyle>
          <a:p>
            <a:r>
              <a:rPr lang="en-US"/>
              <a:t>Remove a dashboard from your home page by selecting “Remove.”</a:t>
            </a:r>
          </a:p>
        </p:txBody>
      </p:sp>
      <p:pic>
        <p:nvPicPr>
          <p:cNvPr id="5" name="Picture 4" descr="Graphical user interface, application&#10;&#10;Description automatically generated">
            <a:extLst>
              <a:ext uri="{FF2B5EF4-FFF2-40B4-BE49-F238E27FC236}">
                <a16:creationId xmlns:a16="http://schemas.microsoft.com/office/drawing/2014/main" id="{DB75D8CF-E6C0-44E9-9C2C-4D8347D71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52" y="2368012"/>
            <a:ext cx="6374762" cy="2559099"/>
          </a:xfrm>
          <a:prstGeom prst="rect">
            <a:avLst/>
          </a:prstGeom>
        </p:spPr>
      </p:pic>
      <p:sp>
        <p:nvSpPr>
          <p:cNvPr id="6" name="Rectangle 5">
            <a:extLst>
              <a:ext uri="{FF2B5EF4-FFF2-40B4-BE49-F238E27FC236}">
                <a16:creationId xmlns:a16="http://schemas.microsoft.com/office/drawing/2014/main" id="{29667209-FA1E-4D62-AE15-A5794EFACA6C}"/>
              </a:ext>
            </a:extLst>
          </p:cNvPr>
          <p:cNvSpPr/>
          <p:nvPr/>
        </p:nvSpPr>
        <p:spPr>
          <a:xfrm>
            <a:off x="682906" y="3134610"/>
            <a:ext cx="3705693" cy="17925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5E5D44-FE32-479D-92A3-B5F7AA2AF5D1}"/>
              </a:ext>
            </a:extLst>
          </p:cNvPr>
          <p:cNvSpPr/>
          <p:nvPr/>
        </p:nvSpPr>
        <p:spPr>
          <a:xfrm>
            <a:off x="763929" y="2612772"/>
            <a:ext cx="361097" cy="3360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57AF9B-AD38-4090-9F9C-78DDE1F1DF2F}"/>
              </a:ext>
            </a:extLst>
          </p:cNvPr>
          <p:cNvSpPr/>
          <p:nvPr/>
        </p:nvSpPr>
        <p:spPr>
          <a:xfrm>
            <a:off x="5669803" y="4309743"/>
            <a:ext cx="1155515" cy="398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B77003C-BB32-469E-9A2C-954AB62C4668}"/>
              </a:ext>
            </a:extLst>
          </p:cNvPr>
          <p:cNvCxnSpPr>
            <a:cxnSpLocks/>
          </p:cNvCxnSpPr>
          <p:nvPr/>
        </p:nvCxnSpPr>
        <p:spPr>
          <a:xfrm flipV="1">
            <a:off x="1481558" y="4976670"/>
            <a:ext cx="219920" cy="4668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1343C9-67A0-41FA-BDC9-9BE81EBDA21E}"/>
              </a:ext>
            </a:extLst>
          </p:cNvPr>
          <p:cNvCxnSpPr>
            <a:cxnSpLocks/>
          </p:cNvCxnSpPr>
          <p:nvPr/>
        </p:nvCxnSpPr>
        <p:spPr>
          <a:xfrm flipH="1">
            <a:off x="1125026" y="2296222"/>
            <a:ext cx="5791803" cy="1946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89DE87D-AA5E-4657-9FA5-AF671091562E}"/>
              </a:ext>
            </a:extLst>
          </p:cNvPr>
          <p:cNvCxnSpPr>
            <a:cxnSpLocks/>
          </p:cNvCxnSpPr>
          <p:nvPr/>
        </p:nvCxnSpPr>
        <p:spPr>
          <a:xfrm flipH="1" flipV="1">
            <a:off x="6478456" y="4826758"/>
            <a:ext cx="369059" cy="521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339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DBE1-A2A6-4727-AB43-A2D37C4475E2}"/>
              </a:ext>
            </a:extLst>
          </p:cNvPr>
          <p:cNvSpPr>
            <a:spLocks noGrp="1"/>
          </p:cNvSpPr>
          <p:nvPr>
            <p:ph type="title"/>
          </p:nvPr>
        </p:nvSpPr>
        <p:spPr/>
        <p:txBody>
          <a:bodyPr/>
          <a:lstStyle/>
          <a:p>
            <a:r>
              <a:rPr lang="en-US" dirty="0"/>
              <a:t>Dashboard User Settings—Graph Types</a:t>
            </a:r>
          </a:p>
        </p:txBody>
      </p:sp>
      <p:sp>
        <p:nvSpPr>
          <p:cNvPr id="3" name="Content Placeholder 2">
            <a:extLst>
              <a:ext uri="{FF2B5EF4-FFF2-40B4-BE49-F238E27FC236}">
                <a16:creationId xmlns:a16="http://schemas.microsoft.com/office/drawing/2014/main" id="{4E15DCA1-12BF-4E4D-BAE2-32369F6750BD}"/>
              </a:ext>
            </a:extLst>
          </p:cNvPr>
          <p:cNvSpPr>
            <a:spLocks noGrp="1"/>
          </p:cNvSpPr>
          <p:nvPr>
            <p:ph idx="1"/>
          </p:nvPr>
        </p:nvSpPr>
        <p:spPr>
          <a:xfrm>
            <a:off x="854964" y="2410336"/>
            <a:ext cx="4174236" cy="1857112"/>
          </a:xfrm>
        </p:spPr>
        <p:txBody>
          <a:bodyPr>
            <a:normAutofit fontScale="92500" lnSpcReduction="10000"/>
          </a:bodyPr>
          <a:lstStyle/>
          <a:p>
            <a:r>
              <a:rPr lang="en-US" dirty="0"/>
              <a:t>Users can select from three graph types: bar, stacked bar, and speedometer. Note that for the following dashboards, not all graph types are available: Session Status by Grade, Student Test Status by Grade, and Test Status – Online by Grade. </a:t>
            </a:r>
          </a:p>
        </p:txBody>
      </p:sp>
      <p:sp>
        <p:nvSpPr>
          <p:cNvPr id="7" name="TextBox 6">
            <a:extLst>
              <a:ext uri="{FF2B5EF4-FFF2-40B4-BE49-F238E27FC236}">
                <a16:creationId xmlns:a16="http://schemas.microsoft.com/office/drawing/2014/main" id="{9847C922-43F7-4E8C-AFAF-1ED59C6E1DA7}"/>
              </a:ext>
            </a:extLst>
          </p:cNvPr>
          <p:cNvSpPr txBox="1"/>
          <p:nvPr/>
        </p:nvSpPr>
        <p:spPr>
          <a:xfrm>
            <a:off x="6267617" y="2020980"/>
            <a:ext cx="2270173" cy="400110"/>
          </a:xfrm>
          <a:prstGeom prst="rect">
            <a:avLst/>
          </a:prstGeom>
          <a:noFill/>
        </p:spPr>
        <p:txBody>
          <a:bodyPr wrap="none" rtlCol="0">
            <a:spAutoFit/>
          </a:bodyPr>
          <a:lstStyle/>
          <a:p>
            <a:r>
              <a:rPr lang="en-US" sz="2000"/>
              <a:t>Bar graph with filter</a:t>
            </a:r>
          </a:p>
        </p:txBody>
      </p:sp>
      <p:pic>
        <p:nvPicPr>
          <p:cNvPr id="4" name="Picture 3" descr="Screenshot graph type -  Bar graph with filter ">
            <a:extLst>
              <a:ext uri="{FF2B5EF4-FFF2-40B4-BE49-F238E27FC236}">
                <a16:creationId xmlns:a16="http://schemas.microsoft.com/office/drawing/2014/main" id="{9DD4F042-5BDD-4859-8927-3310E4AAEC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9052" y="2369120"/>
            <a:ext cx="3448654" cy="21025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FD71E97-BB65-4B9E-B592-90D61C662F0F}"/>
              </a:ext>
            </a:extLst>
          </p:cNvPr>
          <p:cNvSpPr txBox="1"/>
          <p:nvPr/>
        </p:nvSpPr>
        <p:spPr>
          <a:xfrm>
            <a:off x="1824081" y="4367780"/>
            <a:ext cx="1597617" cy="400110"/>
          </a:xfrm>
          <a:prstGeom prst="rect">
            <a:avLst/>
          </a:prstGeom>
          <a:noFill/>
        </p:spPr>
        <p:txBody>
          <a:bodyPr wrap="none" rtlCol="0">
            <a:spAutoFit/>
          </a:bodyPr>
          <a:lstStyle/>
          <a:p>
            <a:r>
              <a:rPr lang="en-US" sz="2000"/>
              <a:t>Speedometer</a:t>
            </a:r>
          </a:p>
        </p:txBody>
      </p:sp>
      <p:pic>
        <p:nvPicPr>
          <p:cNvPr id="5" name="Picture 2" descr="Screenshot graph type - Speedometer ">
            <a:extLst>
              <a:ext uri="{FF2B5EF4-FFF2-40B4-BE49-F238E27FC236}">
                <a16:creationId xmlns:a16="http://schemas.microsoft.com/office/drawing/2014/main" id="{80E03DBD-4F56-4434-A5F4-CF931787F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010" y="4767890"/>
            <a:ext cx="3462039" cy="23575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9C51C87-5E7E-4A69-BA4A-1DE27002DD5B}"/>
              </a:ext>
            </a:extLst>
          </p:cNvPr>
          <p:cNvSpPr txBox="1"/>
          <p:nvPr/>
        </p:nvSpPr>
        <p:spPr>
          <a:xfrm>
            <a:off x="6267617" y="4367780"/>
            <a:ext cx="2051524" cy="400110"/>
          </a:xfrm>
          <a:prstGeom prst="rect">
            <a:avLst/>
          </a:prstGeom>
          <a:noFill/>
        </p:spPr>
        <p:txBody>
          <a:bodyPr wrap="none" rtlCol="0">
            <a:spAutoFit/>
          </a:bodyPr>
          <a:lstStyle/>
          <a:p>
            <a:r>
              <a:rPr lang="en-US" sz="2000"/>
              <a:t>Stacked bar graph</a:t>
            </a:r>
          </a:p>
        </p:txBody>
      </p:sp>
      <p:pic>
        <p:nvPicPr>
          <p:cNvPr id="6" name="Picture 1" descr="Screenshot graph type - Stacked bar graph">
            <a:extLst>
              <a:ext uri="{FF2B5EF4-FFF2-40B4-BE49-F238E27FC236}">
                <a16:creationId xmlns:a16="http://schemas.microsoft.com/office/drawing/2014/main" id="{A919D8A9-837E-41B2-A376-DCA4789DC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743" y="4767890"/>
            <a:ext cx="3954482" cy="235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492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D1D3-0D33-44EE-8614-38DA1A77047C}"/>
              </a:ext>
            </a:extLst>
          </p:cNvPr>
          <p:cNvSpPr>
            <a:spLocks noGrp="1"/>
          </p:cNvSpPr>
          <p:nvPr>
            <p:ph type="title"/>
          </p:nvPr>
        </p:nvSpPr>
        <p:spPr/>
        <p:txBody>
          <a:bodyPr/>
          <a:lstStyle/>
          <a:p>
            <a:r>
              <a:rPr lang="en-US" dirty="0"/>
              <a:t>Dashboard User Settings—Columns</a:t>
            </a:r>
          </a:p>
        </p:txBody>
      </p:sp>
      <p:sp>
        <p:nvSpPr>
          <p:cNvPr id="7" name="Rectangle 6" descr="Your Dashboards">
            <a:extLst>
              <a:ext uri="{FF2B5EF4-FFF2-40B4-BE49-F238E27FC236}">
                <a16:creationId xmlns:a16="http://schemas.microsoft.com/office/drawing/2014/main" id="{00D5D0C2-EEAB-4DC0-A62B-49E53FB26A08}"/>
              </a:ext>
            </a:extLst>
          </p:cNvPr>
          <p:cNvSpPr/>
          <p:nvPr/>
        </p:nvSpPr>
        <p:spPr>
          <a:xfrm>
            <a:off x="3617974" y="4079631"/>
            <a:ext cx="2211325" cy="1209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C1D7B33B-D914-4D01-B866-12346C4D7256}"/>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905256" y="2244748"/>
            <a:ext cx="5093050" cy="3558643"/>
          </a:xfrm>
        </p:spPr>
      </p:pic>
      <p:sp>
        <p:nvSpPr>
          <p:cNvPr id="6" name="Content Placeholder 2">
            <a:extLst>
              <a:ext uri="{FF2B5EF4-FFF2-40B4-BE49-F238E27FC236}">
                <a16:creationId xmlns:a16="http://schemas.microsoft.com/office/drawing/2014/main" id="{D1724A0E-63A6-4ADA-981C-B2069CD4FA42}"/>
              </a:ext>
            </a:extLst>
          </p:cNvPr>
          <p:cNvSpPr txBox="1">
            <a:spLocks/>
          </p:cNvSpPr>
          <p:nvPr/>
        </p:nvSpPr>
        <p:spPr>
          <a:xfrm>
            <a:off x="6090605" y="2672997"/>
            <a:ext cx="3264758" cy="3435832"/>
          </a:xfrm>
          <a:prstGeom prst="rect">
            <a:avLst/>
          </a:prstGeom>
        </p:spPr>
        <p:txBody>
          <a:bodyPr vert="horz" lIns="0" tIns="45720" rIns="0" bIns="45720" rtlCol="0">
            <a:normAutofit/>
          </a:bodyPr>
          <a:lst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a:lstStyle>
          <a:p>
            <a:r>
              <a:rPr lang="en-US" dirty="0"/>
              <a:t>Change the number of columns that appear on your Dashboard home page by selecting from the Number of Columns drop-down menu. </a:t>
            </a:r>
          </a:p>
        </p:txBody>
      </p:sp>
    </p:spTree>
    <p:extLst>
      <p:ext uri="{BB962C8B-B14F-4D97-AF65-F5344CB8AC3E}">
        <p14:creationId xmlns:p14="http://schemas.microsoft.com/office/powerpoint/2010/main" val="511978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D2E2-D77C-4205-9598-B63F8FA1D910}"/>
              </a:ext>
            </a:extLst>
          </p:cNvPr>
          <p:cNvSpPr>
            <a:spLocks noGrp="1"/>
          </p:cNvSpPr>
          <p:nvPr>
            <p:ph type="title"/>
          </p:nvPr>
        </p:nvSpPr>
        <p:spPr/>
        <p:txBody>
          <a:bodyPr/>
          <a:lstStyle/>
          <a:p>
            <a:r>
              <a:rPr lang="en-US" dirty="0"/>
              <a:t>Dashboard User Settings - Columns</a:t>
            </a:r>
          </a:p>
        </p:txBody>
      </p:sp>
      <p:sp>
        <p:nvSpPr>
          <p:cNvPr id="4" name="Rectangle 3" descr="Session Status by Subject">
            <a:extLst>
              <a:ext uri="{FF2B5EF4-FFF2-40B4-BE49-F238E27FC236}">
                <a16:creationId xmlns:a16="http://schemas.microsoft.com/office/drawing/2014/main" id="{5728DDFA-C807-43FA-A80D-E015E1BFED3A}"/>
              </a:ext>
            </a:extLst>
          </p:cNvPr>
          <p:cNvSpPr/>
          <p:nvPr/>
        </p:nvSpPr>
        <p:spPr>
          <a:xfrm>
            <a:off x="2111432" y="3407230"/>
            <a:ext cx="4785127" cy="12422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CB4071-6FB5-4FEB-9F86-AF07F63BE512}"/>
              </a:ext>
            </a:extLst>
          </p:cNvPr>
          <p:cNvSpPr>
            <a:spLocks noGrp="1"/>
          </p:cNvSpPr>
          <p:nvPr>
            <p:ph idx="1"/>
          </p:nvPr>
        </p:nvSpPr>
        <p:spPr>
          <a:xfrm>
            <a:off x="1014436" y="2101886"/>
            <a:ext cx="8298181" cy="2720784"/>
          </a:xfrm>
        </p:spPr>
        <p:txBody>
          <a:bodyPr/>
          <a:lstStyle/>
          <a:p>
            <a:r>
              <a:rPr lang="en-US"/>
              <a:t>Example of the home page with one column:</a:t>
            </a:r>
          </a:p>
          <a:p>
            <a:endParaRPr lang="en-US"/>
          </a:p>
        </p:txBody>
      </p:sp>
      <p:pic>
        <p:nvPicPr>
          <p:cNvPr id="5" name="Picture 4">
            <a:extLst>
              <a:ext uri="{FF2B5EF4-FFF2-40B4-BE49-F238E27FC236}">
                <a16:creationId xmlns:a16="http://schemas.microsoft.com/office/drawing/2014/main" id="{EB2745B4-34EF-4B20-93AD-BCF31CC958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3905" y="2534533"/>
            <a:ext cx="6833063" cy="1886741"/>
          </a:xfrm>
          <a:prstGeom prst="rect">
            <a:avLst/>
          </a:prstGeom>
        </p:spPr>
      </p:pic>
      <p:sp>
        <p:nvSpPr>
          <p:cNvPr id="7" name="TextBox 6">
            <a:extLst>
              <a:ext uri="{FF2B5EF4-FFF2-40B4-BE49-F238E27FC236}">
                <a16:creationId xmlns:a16="http://schemas.microsoft.com/office/drawing/2014/main" id="{8332B0B1-B4FE-4683-8A4D-BC093E6712AD}"/>
              </a:ext>
            </a:extLst>
          </p:cNvPr>
          <p:cNvSpPr txBox="1"/>
          <p:nvPr/>
        </p:nvSpPr>
        <p:spPr>
          <a:xfrm>
            <a:off x="1014436" y="4719994"/>
            <a:ext cx="6089749" cy="430887"/>
          </a:xfrm>
          <a:prstGeom prst="rect">
            <a:avLst/>
          </a:prstGeom>
          <a:noFill/>
        </p:spPr>
        <p:txBody>
          <a:bodyPr wrap="square">
            <a:spAutoFit/>
          </a:bodyPr>
          <a:lstStyle/>
          <a:p>
            <a:r>
              <a:rPr lang="en-US" sz="2200" dirty="0"/>
              <a:t>Example of the home page with three columns:</a:t>
            </a:r>
          </a:p>
        </p:txBody>
      </p:sp>
      <p:pic>
        <p:nvPicPr>
          <p:cNvPr id="9" name="Picture 8">
            <a:extLst>
              <a:ext uri="{FF2B5EF4-FFF2-40B4-BE49-F238E27FC236}">
                <a16:creationId xmlns:a16="http://schemas.microsoft.com/office/drawing/2014/main" id="{511CF957-6C0D-432F-947D-06B6F72D88E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13905" y="5229423"/>
            <a:ext cx="6964819" cy="1694045"/>
          </a:xfrm>
          <a:prstGeom prst="rect">
            <a:avLst/>
          </a:prstGeom>
        </p:spPr>
      </p:pic>
      <p:sp>
        <p:nvSpPr>
          <p:cNvPr id="8" name="Rectangle 7">
            <a:extLst>
              <a:ext uri="{FF2B5EF4-FFF2-40B4-BE49-F238E27FC236}">
                <a16:creationId xmlns:a16="http://schemas.microsoft.com/office/drawing/2014/main" id="{FE37C6C9-A2FA-4C78-9B23-C905EC0F4F2B}"/>
              </a:ext>
              <a:ext uri="{C183D7F6-B498-43B3-948B-1728B52AA6E4}">
                <adec:decorative xmlns:adec="http://schemas.microsoft.com/office/drawing/2017/decorative" val="1"/>
              </a:ext>
            </a:extLst>
          </p:cNvPr>
          <p:cNvSpPr/>
          <p:nvPr/>
        </p:nvSpPr>
        <p:spPr>
          <a:xfrm>
            <a:off x="1060065" y="6076446"/>
            <a:ext cx="2271536" cy="1019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Session Status by Subject&#10;Session Status by Grade&#10;Student Test Status by Subject">
            <a:extLst>
              <a:ext uri="{FF2B5EF4-FFF2-40B4-BE49-F238E27FC236}">
                <a16:creationId xmlns:a16="http://schemas.microsoft.com/office/drawing/2014/main" id="{BD1EEA32-C33E-4BD0-9335-126890142857}"/>
              </a:ext>
            </a:extLst>
          </p:cNvPr>
          <p:cNvSpPr/>
          <p:nvPr/>
        </p:nvSpPr>
        <p:spPr>
          <a:xfrm>
            <a:off x="3429476" y="6076446"/>
            <a:ext cx="2271536" cy="1019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1809AB-1378-4FFC-859E-77395FF2963E}"/>
              </a:ext>
              <a:ext uri="{C183D7F6-B498-43B3-948B-1728B52AA6E4}">
                <adec:decorative xmlns:adec="http://schemas.microsoft.com/office/drawing/2017/decorative" val="1"/>
              </a:ext>
            </a:extLst>
          </p:cNvPr>
          <p:cNvSpPr/>
          <p:nvPr/>
        </p:nvSpPr>
        <p:spPr>
          <a:xfrm>
            <a:off x="5798887" y="6076446"/>
            <a:ext cx="2271536" cy="1019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642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63D78-E2A0-4882-BC57-9C4F19344575}"/>
              </a:ext>
            </a:extLst>
          </p:cNvPr>
          <p:cNvSpPr>
            <a:spLocks noGrp="1"/>
          </p:cNvSpPr>
          <p:nvPr>
            <p:ph type="title"/>
          </p:nvPr>
        </p:nvSpPr>
        <p:spPr/>
        <p:txBody>
          <a:bodyPr/>
          <a:lstStyle/>
          <a:p>
            <a:r>
              <a:rPr lang="en-US" dirty="0"/>
              <a:t>Saving Dashboard User Settings</a:t>
            </a:r>
          </a:p>
        </p:txBody>
      </p:sp>
      <p:sp>
        <p:nvSpPr>
          <p:cNvPr id="3" name="Content Placeholder 2">
            <a:extLst>
              <a:ext uri="{FF2B5EF4-FFF2-40B4-BE49-F238E27FC236}">
                <a16:creationId xmlns:a16="http://schemas.microsoft.com/office/drawing/2014/main" id="{CA17A7EB-2F33-4B7C-8948-42C703BADECF}"/>
              </a:ext>
            </a:extLst>
          </p:cNvPr>
          <p:cNvSpPr>
            <a:spLocks noGrp="1"/>
          </p:cNvSpPr>
          <p:nvPr>
            <p:ph idx="1"/>
          </p:nvPr>
        </p:nvSpPr>
        <p:spPr/>
        <p:txBody>
          <a:bodyPr/>
          <a:lstStyle/>
          <a:p>
            <a:r>
              <a:rPr lang="en-US"/>
              <a:t>After making the desired changes to your dashboards, select Save. </a:t>
            </a:r>
          </a:p>
        </p:txBody>
      </p:sp>
      <p:sp>
        <p:nvSpPr>
          <p:cNvPr id="5" name="Rectangle 4">
            <a:extLst>
              <a:ext uri="{FF2B5EF4-FFF2-40B4-BE49-F238E27FC236}">
                <a16:creationId xmlns:a16="http://schemas.microsoft.com/office/drawing/2014/main" id="{024934BE-523B-43E8-B265-EF489D492D45}"/>
              </a:ext>
              <a:ext uri="{C183D7F6-B498-43B3-948B-1728B52AA6E4}">
                <adec:decorative xmlns:adec="http://schemas.microsoft.com/office/drawing/2017/decorative" val="1"/>
              </a:ext>
            </a:extLst>
          </p:cNvPr>
          <p:cNvSpPr/>
          <p:nvPr/>
        </p:nvSpPr>
        <p:spPr>
          <a:xfrm>
            <a:off x="7861300" y="3444631"/>
            <a:ext cx="454042" cy="2764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shot of Dashboard User Settings with save button highlighted.">
            <a:extLst>
              <a:ext uri="{FF2B5EF4-FFF2-40B4-BE49-F238E27FC236}">
                <a16:creationId xmlns:a16="http://schemas.microsoft.com/office/drawing/2014/main" id="{7460D62A-7F98-4718-82AF-3E18A1C8A05B}"/>
              </a:ext>
            </a:extLst>
          </p:cNvPr>
          <p:cNvPicPr>
            <a:picLocks noChangeAspect="1"/>
          </p:cNvPicPr>
          <p:nvPr/>
        </p:nvPicPr>
        <p:blipFill>
          <a:blip r:embed="rId3"/>
          <a:stretch>
            <a:fillRect/>
          </a:stretch>
        </p:blipFill>
        <p:spPr>
          <a:xfrm>
            <a:off x="1000142" y="2759462"/>
            <a:ext cx="7315200" cy="4243977"/>
          </a:xfrm>
          <a:prstGeom prst="rect">
            <a:avLst/>
          </a:prstGeom>
        </p:spPr>
      </p:pic>
    </p:spTree>
    <p:extLst>
      <p:ext uri="{BB962C8B-B14F-4D97-AF65-F5344CB8AC3E}">
        <p14:creationId xmlns:p14="http://schemas.microsoft.com/office/powerpoint/2010/main" val="4028030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6442E-D16D-4FEE-8700-70C24DB13AEC}"/>
              </a:ext>
            </a:extLst>
          </p:cNvPr>
          <p:cNvSpPr>
            <a:spLocks noGrp="1"/>
          </p:cNvSpPr>
          <p:nvPr>
            <p:ph type="title"/>
          </p:nvPr>
        </p:nvSpPr>
        <p:spPr>
          <a:xfrm>
            <a:off x="905256" y="-1644191"/>
            <a:ext cx="5991303" cy="1644191"/>
          </a:xfrm>
        </p:spPr>
        <p:txBody>
          <a:bodyPr vert="horz" lIns="91440" tIns="45720" rIns="91440" bIns="45720" rtlCol="0" anchor="b">
            <a:normAutofit/>
          </a:bodyPr>
          <a:lstStyle/>
          <a:p>
            <a:r>
              <a:rPr lang="en-US" dirty="0">
                <a:solidFill>
                  <a:srgbClr val="E6E6E6"/>
                </a:solidFill>
              </a:rPr>
              <a:t>Thank you.</a:t>
            </a:r>
          </a:p>
        </p:txBody>
      </p:sp>
      <p:sp>
        <p:nvSpPr>
          <p:cNvPr id="3" name="Content Placeholder 2"/>
          <p:cNvSpPr>
            <a:spLocks noGrp="1"/>
          </p:cNvSpPr>
          <p:nvPr>
            <p:ph idx="1"/>
          </p:nvPr>
        </p:nvSpPr>
        <p:spPr/>
        <p:txBody>
          <a:bodyPr>
            <a:normAutofit/>
          </a:bodyPr>
          <a:lstStyle/>
          <a:p>
            <a:pPr algn="ctr"/>
            <a:endParaRPr lang="en-US" sz="2970" dirty="0"/>
          </a:p>
          <a:p>
            <a:pPr algn="ctr"/>
            <a:endParaRPr lang="en-US" sz="2970" dirty="0"/>
          </a:p>
          <a:p>
            <a:pPr algn="ctr"/>
            <a:r>
              <a:rPr lang="en-US" sz="5600" dirty="0"/>
              <a:t>Thank you. </a:t>
            </a:r>
          </a:p>
        </p:txBody>
      </p:sp>
    </p:spTree>
    <p:custDataLst>
      <p:tags r:id="rId1"/>
    </p:custDataLst>
    <p:extLst>
      <p:ext uri="{BB962C8B-B14F-4D97-AF65-F5344CB8AC3E}">
        <p14:creationId xmlns:p14="http://schemas.microsoft.com/office/powerpoint/2010/main" val="125560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a:xfrm>
            <a:off x="650929" y="2123268"/>
            <a:ext cx="8787539" cy="4866468"/>
          </a:xfrm>
        </p:spPr>
        <p:txBody>
          <a:bodyPr>
            <a:normAutofit/>
          </a:bodyPr>
          <a:lstStyle/>
          <a:p>
            <a:pPr marL="0" indent="0">
              <a:buNone/>
            </a:pPr>
            <a:r>
              <a:rPr lang="en-US" dirty="0"/>
              <a:t>Dashboard Introduction</a:t>
            </a:r>
          </a:p>
          <a:p>
            <a:pPr marL="0" indent="0">
              <a:buNone/>
            </a:pPr>
            <a:r>
              <a:rPr lang="en-US" dirty="0"/>
              <a:t>Dashboard Roles</a:t>
            </a:r>
          </a:p>
          <a:p>
            <a:pPr marL="0" indent="0">
              <a:buNone/>
            </a:pPr>
            <a:r>
              <a:rPr lang="en-US" dirty="0"/>
              <a:t>Accessing the Dashboards</a:t>
            </a:r>
          </a:p>
          <a:p>
            <a:pPr marL="0" indent="0">
              <a:buNone/>
            </a:pPr>
            <a:r>
              <a:rPr lang="en-US" dirty="0"/>
              <a:t>Dashboard Home page</a:t>
            </a:r>
          </a:p>
          <a:p>
            <a:pPr marL="0" indent="0">
              <a:buNone/>
            </a:pPr>
            <a:r>
              <a:rPr lang="en-US" dirty="0"/>
              <a:t>Dashboard User Settings</a:t>
            </a:r>
          </a:p>
        </p:txBody>
      </p:sp>
    </p:spTree>
    <p:custDataLst>
      <p:tags r:id="rId1"/>
    </p:custDataLst>
    <p:extLst>
      <p:ext uri="{BB962C8B-B14F-4D97-AF65-F5344CB8AC3E}">
        <p14:creationId xmlns:p14="http://schemas.microsoft.com/office/powerpoint/2010/main" val="54288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5" y="758885"/>
            <a:ext cx="6082034" cy="1196875"/>
          </a:xfrm>
        </p:spPr>
        <p:txBody>
          <a:bodyPr>
            <a:normAutofit/>
          </a:bodyPr>
          <a:lstStyle/>
          <a:p>
            <a:r>
              <a:rPr lang="en-US" dirty="0"/>
              <a:t>Dashboard Introduction</a:t>
            </a:r>
          </a:p>
        </p:txBody>
      </p:sp>
      <p:pic>
        <p:nvPicPr>
          <p:cNvPr id="4" name="Picture 3">
            <a:extLst>
              <a:ext uri="{FF2B5EF4-FFF2-40B4-BE49-F238E27FC236}">
                <a16:creationId xmlns:a16="http://schemas.microsoft.com/office/drawing/2014/main" id="{556EC29B-1EE5-4B09-9F45-A48CFFE51D3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145" y="4329114"/>
            <a:ext cx="10058400" cy="2507986"/>
          </a:xfrm>
          <a:prstGeom prst="rect">
            <a:avLst/>
          </a:prstGeom>
        </p:spPr>
      </p:pic>
      <p:sp>
        <p:nvSpPr>
          <p:cNvPr id="7" name="Content Placeholder 2">
            <a:extLst>
              <a:ext uri="{FF2B5EF4-FFF2-40B4-BE49-F238E27FC236}">
                <a16:creationId xmlns:a16="http://schemas.microsoft.com/office/drawing/2014/main" id="{5B3105BC-4172-427F-B753-9A312860207A}"/>
              </a:ext>
            </a:extLst>
          </p:cNvPr>
          <p:cNvSpPr txBox="1">
            <a:spLocks/>
          </p:cNvSpPr>
          <p:nvPr/>
        </p:nvSpPr>
        <p:spPr>
          <a:xfrm>
            <a:off x="905255" y="2236851"/>
            <a:ext cx="8254511" cy="16493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latin typeface="+mn-lt"/>
              </a:rPr>
              <a:t>PAN Dashboards provide a visual display of information available elsewhere in PearsonAccess Next (PAN).</a:t>
            </a:r>
          </a:p>
          <a:p>
            <a:r>
              <a:rPr lang="en-US" sz="2400" dirty="0">
                <a:solidFill>
                  <a:schemeClr val="tx1"/>
                </a:solidFill>
                <a:latin typeface="+mn-lt"/>
              </a:rPr>
              <a:t>A Dashboard icon will be available on the top menu bar on all pages in PAN for users with the permissions described on the next slide. </a:t>
            </a:r>
          </a:p>
          <a:p>
            <a:pPr marL="0" indent="0">
              <a:buFont typeface="Arial" panose="020B0604020202020204" pitchFamily="34" charset="0"/>
              <a:buNone/>
            </a:pPr>
            <a:endParaRPr lang="en-US" sz="2400" dirty="0"/>
          </a:p>
        </p:txBody>
      </p:sp>
    </p:spTree>
    <p:custDataLst>
      <p:tags r:id="rId1"/>
    </p:custDataLst>
    <p:extLst>
      <p:ext uri="{BB962C8B-B14F-4D97-AF65-F5344CB8AC3E}">
        <p14:creationId xmlns:p14="http://schemas.microsoft.com/office/powerpoint/2010/main" val="365226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ashboard Roles title">
            <a:extLst>
              <a:ext uri="{FF2B5EF4-FFF2-40B4-BE49-F238E27FC236}">
                <a16:creationId xmlns:a16="http://schemas.microsoft.com/office/drawing/2014/main" id="{56D37EA3-3C9B-4BAA-89D5-2CB6B4BBD306}"/>
              </a:ext>
            </a:extLst>
          </p:cNvPr>
          <p:cNvSpPr>
            <a:spLocks noGrp="1"/>
          </p:cNvSpPr>
          <p:nvPr>
            <p:ph type="title"/>
          </p:nvPr>
        </p:nvSpPr>
        <p:spPr/>
        <p:txBody>
          <a:bodyPr/>
          <a:lstStyle/>
          <a:p>
            <a:r>
              <a:rPr lang="en-US" dirty="0"/>
              <a:t>Dashboard Roles</a:t>
            </a:r>
          </a:p>
        </p:txBody>
      </p:sp>
      <p:sp>
        <p:nvSpPr>
          <p:cNvPr id="3" name="Content Placeholder 2">
            <a:extLst>
              <a:ext uri="{FF2B5EF4-FFF2-40B4-BE49-F238E27FC236}">
                <a16:creationId xmlns:a16="http://schemas.microsoft.com/office/drawing/2014/main" id="{2B8A10D9-8D87-410B-83D2-0FCF889D2DE6}"/>
              </a:ext>
            </a:extLst>
          </p:cNvPr>
          <p:cNvSpPr>
            <a:spLocks noGrp="1"/>
          </p:cNvSpPr>
          <p:nvPr>
            <p:ph idx="1"/>
          </p:nvPr>
        </p:nvSpPr>
        <p:spPr>
          <a:xfrm>
            <a:off x="748093" y="1969010"/>
            <a:ext cx="8510207" cy="2402965"/>
          </a:xfrm>
        </p:spPr>
        <p:txBody>
          <a:bodyPr>
            <a:normAutofit/>
          </a:bodyPr>
          <a:lstStyle/>
          <a:p>
            <a:pPr marL="0" indent="0">
              <a:buNone/>
            </a:pPr>
            <a:r>
              <a:rPr lang="en-US" sz="2400" dirty="0"/>
              <a:t>The following PAN user roles have dashboard access: </a:t>
            </a:r>
            <a:endParaRPr lang="en-US" sz="2000" b="1" dirty="0"/>
          </a:p>
          <a:p>
            <a:pPr lvl="1">
              <a:buFont typeface="Arial" panose="020B0604020202020204" pitchFamily="34" charset="0"/>
              <a:buChar char="•"/>
            </a:pPr>
            <a:r>
              <a:rPr lang="en-US" sz="2180" b="1" dirty="0"/>
              <a:t>District Test Coordinator</a:t>
            </a:r>
          </a:p>
          <a:p>
            <a:pPr lvl="1">
              <a:buFont typeface="Arial" panose="020B0604020202020204" pitchFamily="34" charset="0"/>
              <a:buChar char="•"/>
            </a:pPr>
            <a:r>
              <a:rPr lang="en-US" sz="2180" b="1" dirty="0"/>
              <a:t>School Test Coordinator</a:t>
            </a:r>
          </a:p>
          <a:p>
            <a:pPr lvl="1">
              <a:buFont typeface="Arial" panose="020B0604020202020204" pitchFamily="34" charset="0"/>
              <a:buChar char="•"/>
            </a:pPr>
            <a:r>
              <a:rPr lang="en-US" sz="2180" b="1" dirty="0"/>
              <a:t>Technology Coordinator</a:t>
            </a:r>
          </a:p>
          <a:p>
            <a:endParaRPr lang="en-US" dirty="0"/>
          </a:p>
        </p:txBody>
      </p:sp>
      <p:sp>
        <p:nvSpPr>
          <p:cNvPr id="4" name="Content Placeholder 2">
            <a:extLst>
              <a:ext uri="{FF2B5EF4-FFF2-40B4-BE49-F238E27FC236}">
                <a16:creationId xmlns:a16="http://schemas.microsoft.com/office/drawing/2014/main" id="{1D3FA2B0-735D-4CC9-ACD2-05CFA0683B02}"/>
              </a:ext>
            </a:extLst>
          </p:cNvPr>
          <p:cNvSpPr txBox="1">
            <a:spLocks/>
          </p:cNvSpPr>
          <p:nvPr/>
        </p:nvSpPr>
        <p:spPr>
          <a:xfrm>
            <a:off x="696086" y="3547300"/>
            <a:ext cx="3638651" cy="16493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latin typeface="+mn-lt"/>
              </a:rPr>
              <a:t>Select the correct administration in the upper right-hand corner. </a:t>
            </a:r>
          </a:p>
          <a:p>
            <a:pPr marL="0" indent="0">
              <a:buFont typeface="Arial" panose="020B0604020202020204" pitchFamily="34" charset="0"/>
              <a:buNone/>
            </a:pPr>
            <a:endParaRPr lang="en-US" sz="2400" dirty="0"/>
          </a:p>
        </p:txBody>
      </p:sp>
      <p:sp>
        <p:nvSpPr>
          <p:cNvPr id="8" name="TextBox 7">
            <a:extLst>
              <a:ext uri="{FF2B5EF4-FFF2-40B4-BE49-F238E27FC236}">
                <a16:creationId xmlns:a16="http://schemas.microsoft.com/office/drawing/2014/main" id="{04E67435-5CC6-4598-96EE-4189270A131F}"/>
              </a:ext>
            </a:extLst>
          </p:cNvPr>
          <p:cNvSpPr txBox="1"/>
          <p:nvPr/>
        </p:nvSpPr>
        <p:spPr>
          <a:xfrm>
            <a:off x="4578235" y="3495122"/>
            <a:ext cx="5230784" cy="1569660"/>
          </a:xfrm>
          <a:prstGeom prst="rect">
            <a:avLst/>
          </a:prstGeom>
          <a:noFill/>
        </p:spPr>
        <p:txBody>
          <a:bodyPr wrap="square">
            <a:spAutoFit/>
          </a:bodyPr>
          <a:lstStyle/>
          <a:p>
            <a:pPr marL="228600" indent="-228600">
              <a:spcBef>
                <a:spcPts val="1000"/>
              </a:spcBef>
              <a:buClr>
                <a:srgbClr val="E38526"/>
              </a:buClr>
              <a:buFont typeface="Arial" panose="020B0604020202020204" pitchFamily="34" charset="0"/>
              <a:buChar char="•"/>
            </a:pPr>
            <a:r>
              <a:rPr lang="en-US" sz="2400" dirty="0">
                <a:cs typeface="Segoe UI" panose="020B0502040204020203" pitchFamily="34" charset="0"/>
              </a:rPr>
              <a:t>If you have access to multiple organizations in PAN, select the correct organization in the upper right-hand corner. </a:t>
            </a:r>
          </a:p>
        </p:txBody>
      </p:sp>
      <p:pic>
        <p:nvPicPr>
          <p:cNvPr id="9" name="Picture 8">
            <a:extLst>
              <a:ext uri="{FF2B5EF4-FFF2-40B4-BE49-F238E27FC236}">
                <a16:creationId xmlns:a16="http://schemas.microsoft.com/office/drawing/2014/main" id="{3E84886B-D4E1-479C-A4EA-0D9AC568ADC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5707039"/>
            <a:ext cx="10037796" cy="1256726"/>
          </a:xfrm>
          <a:prstGeom prst="rect">
            <a:avLst/>
          </a:prstGeom>
        </p:spPr>
      </p:pic>
      <p:sp>
        <p:nvSpPr>
          <p:cNvPr id="11" name="Rectangle 10" descr="Massachusetts 2021–2022&#10;Spring 2022 MCAS Gr. 3–8">
            <a:extLst>
              <a:ext uri="{FF2B5EF4-FFF2-40B4-BE49-F238E27FC236}">
                <a16:creationId xmlns:a16="http://schemas.microsoft.com/office/drawing/2014/main" id="{478868CD-C6C6-4924-AFD5-99360E803076}"/>
              </a:ext>
            </a:extLst>
          </p:cNvPr>
          <p:cNvSpPr/>
          <p:nvPr/>
        </p:nvSpPr>
        <p:spPr>
          <a:xfrm>
            <a:off x="3493827" y="5588599"/>
            <a:ext cx="3957850" cy="723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Massachusetts (MA)">
            <a:extLst>
              <a:ext uri="{FF2B5EF4-FFF2-40B4-BE49-F238E27FC236}">
                <a16:creationId xmlns:a16="http://schemas.microsoft.com/office/drawing/2014/main" id="{7F9E1EC2-42B9-4D6C-B972-B92B9A430132}"/>
              </a:ext>
            </a:extLst>
          </p:cNvPr>
          <p:cNvSpPr/>
          <p:nvPr/>
        </p:nvSpPr>
        <p:spPr>
          <a:xfrm>
            <a:off x="7659238" y="5588598"/>
            <a:ext cx="1599062" cy="723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7DA05EC-F0D6-4B5E-B1C7-4EA9EEF6E1C1}"/>
              </a:ext>
            </a:extLst>
          </p:cNvPr>
          <p:cNvCxnSpPr>
            <a:cxnSpLocks/>
          </p:cNvCxnSpPr>
          <p:nvPr/>
        </p:nvCxnSpPr>
        <p:spPr>
          <a:xfrm>
            <a:off x="2871304" y="4723080"/>
            <a:ext cx="1883576" cy="7336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CDECB97-7A74-4FBB-AA1B-695A5F65B553}"/>
              </a:ext>
            </a:extLst>
          </p:cNvPr>
          <p:cNvCxnSpPr>
            <a:cxnSpLocks/>
          </p:cNvCxnSpPr>
          <p:nvPr/>
        </p:nvCxnSpPr>
        <p:spPr>
          <a:xfrm>
            <a:off x="6896559" y="4648871"/>
            <a:ext cx="1268320" cy="8078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41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9B2C-C708-423F-8597-19CB850610E0}"/>
              </a:ext>
            </a:extLst>
          </p:cNvPr>
          <p:cNvSpPr>
            <a:spLocks noGrp="1"/>
          </p:cNvSpPr>
          <p:nvPr>
            <p:ph type="title"/>
          </p:nvPr>
        </p:nvSpPr>
        <p:spPr/>
        <p:txBody>
          <a:bodyPr/>
          <a:lstStyle/>
          <a:p>
            <a:r>
              <a:rPr lang="en-US" dirty="0"/>
              <a:t>Accessing the Dashboards</a:t>
            </a:r>
          </a:p>
        </p:txBody>
      </p:sp>
      <p:sp>
        <p:nvSpPr>
          <p:cNvPr id="3" name="Content Placeholder 2">
            <a:extLst>
              <a:ext uri="{FF2B5EF4-FFF2-40B4-BE49-F238E27FC236}">
                <a16:creationId xmlns:a16="http://schemas.microsoft.com/office/drawing/2014/main" id="{2A117EC4-939D-48CB-AE0B-FEBC5265249F}"/>
              </a:ext>
            </a:extLst>
          </p:cNvPr>
          <p:cNvSpPr>
            <a:spLocks noGrp="1"/>
          </p:cNvSpPr>
          <p:nvPr>
            <p:ph idx="1"/>
          </p:nvPr>
        </p:nvSpPr>
        <p:spPr/>
        <p:txBody>
          <a:bodyPr/>
          <a:lstStyle/>
          <a:p>
            <a:r>
              <a:rPr lang="en-US" sz="2800" dirty="0"/>
              <a:t>To access the PAN Dashboard home page, select the Dashboard icon, and in the drop-down menu, select </a:t>
            </a:r>
            <a:r>
              <a:rPr lang="en-US" sz="2800" b="1" dirty="0"/>
              <a:t>Dashboard</a:t>
            </a:r>
            <a:r>
              <a:rPr lang="en-US" sz="2800" dirty="0"/>
              <a:t>.  </a:t>
            </a:r>
          </a:p>
          <a:p>
            <a:endParaRPr lang="en-US" dirty="0"/>
          </a:p>
        </p:txBody>
      </p:sp>
      <p:pic>
        <p:nvPicPr>
          <p:cNvPr id="5" name="Picture 4">
            <a:extLst>
              <a:ext uri="{FF2B5EF4-FFF2-40B4-BE49-F238E27FC236}">
                <a16:creationId xmlns:a16="http://schemas.microsoft.com/office/drawing/2014/main" id="{7F833707-A1F9-4856-B650-B51BD40678D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660424" y="3460678"/>
            <a:ext cx="4737551" cy="2673421"/>
          </a:xfrm>
          <a:prstGeom prst="rect">
            <a:avLst/>
          </a:prstGeom>
        </p:spPr>
      </p:pic>
      <p:sp>
        <p:nvSpPr>
          <p:cNvPr id="6" name="Rectangle 5" descr="Dashboard">
            <a:extLst>
              <a:ext uri="{FF2B5EF4-FFF2-40B4-BE49-F238E27FC236}">
                <a16:creationId xmlns:a16="http://schemas.microsoft.com/office/drawing/2014/main" id="{9BEDB849-2441-4EAA-9C7A-161456252CF2}"/>
              </a:ext>
            </a:extLst>
          </p:cNvPr>
          <p:cNvSpPr/>
          <p:nvPr/>
        </p:nvSpPr>
        <p:spPr>
          <a:xfrm>
            <a:off x="3981170" y="5021016"/>
            <a:ext cx="1314729" cy="4828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353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DB61D-2336-41A2-8A86-D060CA438633}"/>
              </a:ext>
            </a:extLst>
          </p:cNvPr>
          <p:cNvSpPr>
            <a:spLocks noGrp="1"/>
          </p:cNvSpPr>
          <p:nvPr>
            <p:ph type="title"/>
          </p:nvPr>
        </p:nvSpPr>
        <p:spPr/>
        <p:txBody>
          <a:bodyPr/>
          <a:lstStyle/>
          <a:p>
            <a:r>
              <a:rPr lang="en-US" dirty="0"/>
              <a:t>Dashboard Home Page</a:t>
            </a:r>
          </a:p>
        </p:txBody>
      </p:sp>
      <p:pic>
        <p:nvPicPr>
          <p:cNvPr id="7" name="Picture 6" descr="Screenshot Dashboard Home Page. Dashboard includes:&#10;Session status by subject and grade&#10;Student Test Status by subject and grade&#10;Online Test Status by subject and grade">
            <a:extLst>
              <a:ext uri="{FF2B5EF4-FFF2-40B4-BE49-F238E27FC236}">
                <a16:creationId xmlns:a16="http://schemas.microsoft.com/office/drawing/2014/main" id="{EE125E1F-C37B-47C4-8CF2-834A86A40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598" y="2256012"/>
            <a:ext cx="7107383" cy="4430060"/>
          </a:xfrm>
          <a:prstGeom prst="rect">
            <a:avLst/>
          </a:prstGeom>
        </p:spPr>
      </p:pic>
      <p:sp>
        <p:nvSpPr>
          <p:cNvPr id="3" name="Content Placeholder 2">
            <a:extLst>
              <a:ext uri="{FF2B5EF4-FFF2-40B4-BE49-F238E27FC236}">
                <a16:creationId xmlns:a16="http://schemas.microsoft.com/office/drawing/2014/main" id="{5EE1609D-DA64-435F-8D3D-F4BC6EEF12B8}"/>
              </a:ext>
            </a:extLst>
          </p:cNvPr>
          <p:cNvSpPr>
            <a:spLocks noGrp="1"/>
          </p:cNvSpPr>
          <p:nvPr>
            <p:ph idx="1"/>
          </p:nvPr>
        </p:nvSpPr>
        <p:spPr>
          <a:xfrm>
            <a:off x="7899981" y="2256012"/>
            <a:ext cx="1932846" cy="4559808"/>
          </a:xfrm>
        </p:spPr>
        <p:txBody>
          <a:bodyPr/>
          <a:lstStyle/>
          <a:p>
            <a:r>
              <a:rPr lang="en-US" sz="2800" dirty="0"/>
              <a:t>Here is a view of the Dashboard home screen. </a:t>
            </a:r>
          </a:p>
          <a:p>
            <a:endParaRPr lang="en-US" dirty="0"/>
          </a:p>
        </p:txBody>
      </p:sp>
    </p:spTree>
    <p:extLst>
      <p:ext uri="{BB962C8B-B14F-4D97-AF65-F5344CB8AC3E}">
        <p14:creationId xmlns:p14="http://schemas.microsoft.com/office/powerpoint/2010/main" val="4011748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448F9-7105-4803-AB7A-F5AA50EF1325}"/>
              </a:ext>
            </a:extLst>
          </p:cNvPr>
          <p:cNvSpPr>
            <a:spLocks noGrp="1"/>
          </p:cNvSpPr>
          <p:nvPr>
            <p:ph type="title"/>
          </p:nvPr>
        </p:nvSpPr>
        <p:spPr/>
        <p:txBody>
          <a:bodyPr/>
          <a:lstStyle/>
          <a:p>
            <a:r>
              <a:rPr lang="en-US" dirty="0"/>
              <a:t>Dashboard Home</a:t>
            </a:r>
          </a:p>
        </p:txBody>
      </p:sp>
      <p:sp>
        <p:nvSpPr>
          <p:cNvPr id="3" name="Content Placeholder 2">
            <a:extLst>
              <a:ext uri="{FF2B5EF4-FFF2-40B4-BE49-F238E27FC236}">
                <a16:creationId xmlns:a16="http://schemas.microsoft.com/office/drawing/2014/main" id="{51F3C832-21F2-4215-8272-F62EBA0BE1F4}"/>
              </a:ext>
            </a:extLst>
          </p:cNvPr>
          <p:cNvSpPr>
            <a:spLocks noGrp="1"/>
          </p:cNvSpPr>
          <p:nvPr>
            <p:ph idx="1"/>
          </p:nvPr>
        </p:nvSpPr>
        <p:spPr>
          <a:xfrm>
            <a:off x="905256" y="2170659"/>
            <a:ext cx="8298181" cy="4909469"/>
          </a:xfrm>
        </p:spPr>
        <p:txBody>
          <a:bodyPr>
            <a:normAutofit/>
          </a:bodyPr>
          <a:lstStyle/>
          <a:p>
            <a:pPr marL="0" indent="0">
              <a:buNone/>
            </a:pPr>
            <a:r>
              <a:rPr lang="en-US" dirty="0"/>
              <a:t>Dashboards can be viewed by subject or grade on the Dashboard home page as follows:</a:t>
            </a:r>
          </a:p>
          <a:p>
            <a:endParaRPr lang="en-US" sz="2400" dirty="0"/>
          </a:p>
        </p:txBody>
      </p:sp>
      <p:sp>
        <p:nvSpPr>
          <p:cNvPr id="4" name="Content Placeholder 2">
            <a:extLst>
              <a:ext uri="{FF2B5EF4-FFF2-40B4-BE49-F238E27FC236}">
                <a16:creationId xmlns:a16="http://schemas.microsoft.com/office/drawing/2014/main" id="{A9343BD7-DA63-4F9D-8B00-4708AA78A99E}"/>
              </a:ext>
            </a:extLst>
          </p:cNvPr>
          <p:cNvSpPr txBox="1">
            <a:spLocks/>
          </p:cNvSpPr>
          <p:nvPr/>
        </p:nvSpPr>
        <p:spPr>
          <a:xfrm>
            <a:off x="854963" y="3230079"/>
            <a:ext cx="8254511" cy="16493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1"/>
                </a:solidFill>
                <a:latin typeface="+mn-lt"/>
              </a:rPr>
              <a:t>Session Status graph:</a:t>
            </a:r>
            <a:r>
              <a:rPr lang="en-US" sz="2400" dirty="0">
                <a:solidFill>
                  <a:schemeClr val="tx1"/>
                </a:solidFill>
                <a:latin typeface="+mn-lt"/>
              </a:rPr>
              <a:t> Shows the number of PAN Sessions that are in each status: Not Prepared, Preparing, Errors – Not Prepared, Ready, In Progress, and Stopped.</a:t>
            </a:r>
          </a:p>
          <a:p>
            <a:r>
              <a:rPr lang="en-US" sz="2400" b="1" dirty="0">
                <a:solidFill>
                  <a:schemeClr val="tx1"/>
                </a:solidFill>
                <a:latin typeface="+mn-lt"/>
              </a:rPr>
              <a:t>Student Test Status graph: </a:t>
            </a:r>
            <a:r>
              <a:rPr lang="en-US" sz="2400" dirty="0">
                <a:solidFill>
                  <a:schemeClr val="tx1"/>
                </a:solidFill>
                <a:latin typeface="+mn-lt"/>
              </a:rPr>
              <a:t>Shows the number of student tests that are in each status: Ready, Resumed/Resumed Upload, Active, Exited, and Complete/Marked Complete. </a:t>
            </a:r>
          </a:p>
          <a:p>
            <a:r>
              <a:rPr lang="en-US" sz="2400" b="1" dirty="0">
                <a:solidFill>
                  <a:schemeClr val="tx1"/>
                </a:solidFill>
                <a:latin typeface="+mn-lt"/>
              </a:rPr>
              <a:t>Test Status – Online graph: </a:t>
            </a:r>
            <a:r>
              <a:rPr lang="en-US" sz="2400" dirty="0">
                <a:solidFill>
                  <a:schemeClr val="tx1"/>
                </a:solidFill>
                <a:latin typeface="+mn-lt"/>
              </a:rPr>
              <a:t>Shows the number of computer-based tests that are in each status: Assigned, in Progress, and Complete.  </a:t>
            </a: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292666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2678-17B7-4CAE-9B8A-7967C0BEE600}"/>
              </a:ext>
            </a:extLst>
          </p:cNvPr>
          <p:cNvSpPr>
            <a:spLocks noGrp="1"/>
          </p:cNvSpPr>
          <p:nvPr>
            <p:ph type="title"/>
          </p:nvPr>
        </p:nvSpPr>
        <p:spPr/>
        <p:txBody>
          <a:bodyPr>
            <a:normAutofit fontScale="90000"/>
          </a:bodyPr>
          <a:lstStyle/>
          <a:p>
            <a:r>
              <a:rPr lang="en-US" dirty="0"/>
              <a:t>Dashboard Home Page – Session Status Dashboards</a:t>
            </a:r>
          </a:p>
        </p:txBody>
      </p:sp>
      <p:sp>
        <p:nvSpPr>
          <p:cNvPr id="4" name="Content Placeholder 2">
            <a:extLst>
              <a:ext uri="{FF2B5EF4-FFF2-40B4-BE49-F238E27FC236}">
                <a16:creationId xmlns:a16="http://schemas.microsoft.com/office/drawing/2014/main" id="{FC04BEFB-8659-4081-9EB3-2E2B6DD3542F}"/>
              </a:ext>
            </a:extLst>
          </p:cNvPr>
          <p:cNvSpPr>
            <a:spLocks noGrp="1"/>
          </p:cNvSpPr>
          <p:nvPr>
            <p:ph idx="1"/>
          </p:nvPr>
        </p:nvSpPr>
        <p:spPr>
          <a:xfrm>
            <a:off x="905256" y="2143397"/>
            <a:ext cx="8297863" cy="4559300"/>
          </a:xfrm>
        </p:spPr>
        <p:txBody>
          <a:bodyPr/>
          <a:lstStyle/>
          <a:p>
            <a:pPr marL="0" indent="0">
              <a:buNone/>
            </a:pPr>
            <a:r>
              <a:rPr lang="en-US" dirty="0"/>
              <a:t>Session Status by Subject or Grade</a:t>
            </a:r>
          </a:p>
          <a:p>
            <a:pPr marL="0" indent="0">
              <a:buNone/>
            </a:pPr>
            <a:r>
              <a:rPr lang="en-US" dirty="0"/>
              <a:t>	</a:t>
            </a:r>
            <a:endParaRPr lang="en-US" sz="2400" dirty="0"/>
          </a:p>
        </p:txBody>
      </p:sp>
      <p:pic>
        <p:nvPicPr>
          <p:cNvPr id="5" name="Picture 4" descr="Screenshot - Session Status by Subject">
            <a:extLst>
              <a:ext uri="{FF2B5EF4-FFF2-40B4-BE49-F238E27FC236}">
                <a16:creationId xmlns:a16="http://schemas.microsoft.com/office/drawing/2014/main" id="{528E6905-9675-4443-8BCD-F6CC7E8A2F07}"/>
              </a:ext>
            </a:extLst>
          </p:cNvPr>
          <p:cNvPicPr>
            <a:picLocks noChangeAspect="1"/>
          </p:cNvPicPr>
          <p:nvPr/>
        </p:nvPicPr>
        <p:blipFill>
          <a:blip r:embed="rId3"/>
          <a:stretch>
            <a:fillRect/>
          </a:stretch>
        </p:blipFill>
        <p:spPr>
          <a:xfrm>
            <a:off x="97417" y="2659095"/>
            <a:ext cx="4931783" cy="3246550"/>
          </a:xfrm>
          <a:prstGeom prst="rect">
            <a:avLst/>
          </a:prstGeom>
        </p:spPr>
      </p:pic>
      <p:pic>
        <p:nvPicPr>
          <p:cNvPr id="6" name="Picture 5" descr="Screenshot - Session Status by Grade">
            <a:extLst>
              <a:ext uri="{FF2B5EF4-FFF2-40B4-BE49-F238E27FC236}">
                <a16:creationId xmlns:a16="http://schemas.microsoft.com/office/drawing/2014/main" id="{11B5B612-D64D-407A-97D7-8E91C9FCCB53}"/>
              </a:ext>
            </a:extLst>
          </p:cNvPr>
          <p:cNvPicPr>
            <a:picLocks noChangeAspect="1"/>
          </p:cNvPicPr>
          <p:nvPr/>
        </p:nvPicPr>
        <p:blipFill>
          <a:blip r:embed="rId4"/>
          <a:stretch>
            <a:fillRect/>
          </a:stretch>
        </p:blipFill>
        <p:spPr>
          <a:xfrm>
            <a:off x="4979988" y="2659095"/>
            <a:ext cx="4932099" cy="3246550"/>
          </a:xfrm>
          <a:prstGeom prst="rect">
            <a:avLst/>
          </a:prstGeom>
        </p:spPr>
      </p:pic>
    </p:spTree>
    <p:extLst>
      <p:ext uri="{BB962C8B-B14F-4D97-AF65-F5344CB8AC3E}">
        <p14:creationId xmlns:p14="http://schemas.microsoft.com/office/powerpoint/2010/main" val="3160320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5BEE-ACD5-4363-BE2C-8C0DC32781D3}"/>
              </a:ext>
            </a:extLst>
          </p:cNvPr>
          <p:cNvSpPr>
            <a:spLocks noGrp="1"/>
          </p:cNvSpPr>
          <p:nvPr>
            <p:ph type="title"/>
          </p:nvPr>
        </p:nvSpPr>
        <p:spPr/>
        <p:txBody>
          <a:bodyPr>
            <a:normAutofit fontScale="90000"/>
          </a:bodyPr>
          <a:lstStyle/>
          <a:p>
            <a:r>
              <a:rPr lang="en-US" dirty="0"/>
              <a:t>Dashboard Home Page – Student Test Status Dashboard</a:t>
            </a:r>
          </a:p>
        </p:txBody>
      </p:sp>
      <p:sp>
        <p:nvSpPr>
          <p:cNvPr id="3" name="Content Placeholder 2">
            <a:extLst>
              <a:ext uri="{FF2B5EF4-FFF2-40B4-BE49-F238E27FC236}">
                <a16:creationId xmlns:a16="http://schemas.microsoft.com/office/drawing/2014/main" id="{1095DDA7-D377-4288-8BD0-344C395EB0DF}"/>
              </a:ext>
            </a:extLst>
          </p:cNvPr>
          <p:cNvSpPr>
            <a:spLocks noGrp="1"/>
          </p:cNvSpPr>
          <p:nvPr>
            <p:ph idx="1"/>
          </p:nvPr>
        </p:nvSpPr>
        <p:spPr/>
        <p:txBody>
          <a:bodyPr/>
          <a:lstStyle/>
          <a:p>
            <a:r>
              <a:rPr lang="en-US"/>
              <a:t>Student Test Status by Subject or Grade</a:t>
            </a:r>
          </a:p>
          <a:p>
            <a:endParaRPr lang="en-US"/>
          </a:p>
        </p:txBody>
      </p:sp>
      <p:pic>
        <p:nvPicPr>
          <p:cNvPr id="7" name="Picture 6" descr="Screenshot - Student Test Status by Subject">
            <a:extLst>
              <a:ext uri="{FF2B5EF4-FFF2-40B4-BE49-F238E27FC236}">
                <a16:creationId xmlns:a16="http://schemas.microsoft.com/office/drawing/2014/main" id="{5E0A1AA6-A4F1-4020-8CF1-F2F5E744D9ED}"/>
              </a:ext>
            </a:extLst>
          </p:cNvPr>
          <p:cNvPicPr>
            <a:picLocks noChangeAspect="1"/>
          </p:cNvPicPr>
          <p:nvPr/>
        </p:nvPicPr>
        <p:blipFill>
          <a:blip r:embed="rId3"/>
          <a:stretch>
            <a:fillRect/>
          </a:stretch>
        </p:blipFill>
        <p:spPr>
          <a:xfrm>
            <a:off x="207722" y="2511323"/>
            <a:ext cx="4846623" cy="3231082"/>
          </a:xfrm>
          <a:prstGeom prst="rect">
            <a:avLst/>
          </a:prstGeom>
        </p:spPr>
      </p:pic>
      <p:pic>
        <p:nvPicPr>
          <p:cNvPr id="9" name="Picture 8" descr="Screenshot - Student Test Status by Grade">
            <a:extLst>
              <a:ext uri="{FF2B5EF4-FFF2-40B4-BE49-F238E27FC236}">
                <a16:creationId xmlns:a16="http://schemas.microsoft.com/office/drawing/2014/main" id="{BA8EC5EC-04FD-4F1F-900D-E214D4D4AC7F}"/>
              </a:ext>
            </a:extLst>
          </p:cNvPr>
          <p:cNvPicPr>
            <a:picLocks noChangeAspect="1"/>
          </p:cNvPicPr>
          <p:nvPr/>
        </p:nvPicPr>
        <p:blipFill>
          <a:blip r:embed="rId4"/>
          <a:stretch>
            <a:fillRect/>
          </a:stretch>
        </p:blipFill>
        <p:spPr>
          <a:xfrm>
            <a:off x="5054345" y="2511323"/>
            <a:ext cx="4945873" cy="3231083"/>
          </a:xfrm>
          <a:prstGeom prst="rect">
            <a:avLst/>
          </a:prstGeom>
        </p:spPr>
      </p:pic>
    </p:spTree>
    <p:extLst>
      <p:ext uri="{BB962C8B-B14F-4D97-AF65-F5344CB8AC3E}">
        <p14:creationId xmlns:p14="http://schemas.microsoft.com/office/powerpoint/2010/main" val="23071392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3E8B2061-98E4-41F7-9CD3-52F91C414D71}"/>
  <p:tag name="ISPRING_RESOURCE_FOLDER" val="Q:\OTI\7 - Online Program Folders\MCAS\2017-2018\InfTrial_Tech_1718\InfraTrial_Tech_10.25.2017\"/>
  <p:tag name="ISPRING_PRESENTATION_PATH" val="Q:\OTI\7 - Online Program Folders\MCAS\2017-2018\InfTrial_Tech_1718\InfraTrial_Tech_10.25.2017.pptx"/>
  <p:tag name="ISPRING_PROJECT_FOLDER_UPDATED" val="1"/>
  <p:tag name="ISPRING_SCREEN_RECS_UPDATED" val="Q:\OTI\7 - Online Program Folders\MCAS\2017-2018\InfTrial_Tech_1718\InfraTrial_Tech_10.25.2017\"/>
  <p:tag name="ISPRING_FIRST_PUBLISH" val="1"/>
  <p:tag name="ISPRING_PRESENTER_PHOTO_0" val="jpg|/9j/4AAQSkZJRgABAQEAlgCWAAD/2wBDAAMCAgMCAgMDAwMEAwMEBQgFBQQEBQoHBwYIDAoMDAsK&#10;CwsNDhIQDQ4RDgsLEBYQERMUFRUVDA8XGBYUGBIUFRT/2wBDAQMEBAUEBQkFBQkUDQsNFBQUFBQU&#10;FBQUFBQUFBQUFBQUFBQUFBQUFBQUFBQUFBQUFBQUFBQUFBQUFBQUFBQUFBT/wAARCADlAdgDASIA&#10;AhEBAxEB/8QAHwAAAQUBAQEBAQEAAAAAAAAAAAECAwQFBgcICQoL/8QAtRAAAgEDAwIEAwUFBAQA&#10;AAF9AQIDAAQRBRIhMUEGE1FhByJxFDKBkaEII0KxwRVS0fAkM2JyggkKFhcYGRolJicoKSo0NTY3&#10;ODk6Q0RFRkdISUpTVFVWV1hZWmNkZWZnaGlqc3R1dnd4eXqDhIWGh4iJipKTlJWWl5iZmqKjpKWm&#10;p6ipqrKztLW2t7i5usLDxMXGx8jJytLT1NXW19jZ2uHi4+Tl5ufo6erx8vP09fb3+Pn6/8QAHwEA&#10;AwEBAQEBAQEBAQAAAAAAAAECAwQFBgcICQoL/8QAtREAAgECBAQDBAcFBAQAAQJ3AAECAxEEBSEx&#10;BhJBUQdhcRMiMoEIFEKRobHBCSMzUvAVYnLRChYkNOEl8RcYGRomJygpKjU2Nzg5OkNERUZHSElK&#10;U1RVVldYWVpjZGVmZ2hpanN0dXZ3eHl6goOEhYaHiImKkpOUlZaXmJmaoqOkpaanqKmqsrO0tba3&#10;uLm6wsPExcbHyMnK0tPU1dbX2Nna4uPk5ebn6Onq8vP09fb3+Pn6/9oADAMBAAIRAxEAPwD9U6KK&#10;KACiiigAoopDQAtFQT3cVqoaaVIlJxukYKM+lS7t3Sp5lewx1FFFUIKKKKACiiigAooooAKKKKAC&#10;iiigAooooAKKKKACiiigAooooAKKKKACiiigAooooAKKKKACiiigAooooAKKKKACiiigAooooAKK&#10;KKACiiigAooooAKKKKACiiigAooooAKKKKACiiigAooooATNIzYHWg15p8ZfGzaPpqaJYzbNSv1O&#10;+RTzDB0Zvqfuj8fSvOzDHUstw08VXdoxX9L5nVhcPPFVY0Ybv+rnCfEfxJH4812aINv0WxLQwD+G&#10;WTo8vvjov4mvV/hT4gbxB4LspJn3Xdtm0nJ670OM/iMH8a8Ah2QQpFGu2NAFVfQCu9+CeufYfFV9&#10;pTtiLUIhcRc/8tEGGH4qQf8AgNfhnCvEdfFZ/OWJlpW0S6K3wr9D7vNMuhDL1Gmvg1/z/wAz3Klp&#10;KWv6EPzoKKKKACiiigAooooAKKKKACiiigAooooAKKKKACiiigAooooAKKKKACiiigAooooAKKKK&#10;ACiiigAooooAKKKKACiiigAooooAKKKKACiiigAooooAKKKKACiiigAooooAKKKKAG7vegVwnxe8&#10;T634S8NRahoyRkLOFuZpIzJ5UZB+bbkcZwCe2a8gb41eMX5Go2oGP4bRf8a+SzTibA5RW9hiVK9r&#10;6LT7z3MHk+Ix1P2tJq22rPpuivlyT4ueMZF/5Dew+qWsY/pUTfFTxgzZPiCbGOiwxj/2WvCfH2Vr&#10;aM38l/mekuGcX/NH8f8AI+k/EniC08L6Ld6neybLe3QsfVj2UepJwPxr5e1DWLrXtWu9Vvj/AKXd&#10;vuZc8RqOFjHso/XNVdY8Sar4iaI6tqdxqCxHckcrAIreu0ADPvVT7RX5txVxL/bnLQoJxpR116v/&#10;AIB9RlOUf2fFym7zf4I0PO96lsdafQdUsNVi+/YzrMR6r0cf98k1lfaKRp9wIPSvg8PKeFrQr094&#10;tNfI96VNTi4S2Z9j2txHeW8U8Tb45FDqw7gjINTV4b8L/jNp2i6DbaPr7yWrWi+VDd7C6SRj7u4j&#10;7pA459K9d0jxVpGvxh9O1K1vF/6Yyqx/LOa/rXLc2wmZUY1KVRNtaq+q+R+OYvAV8JUlGcXZdbaG&#10;rRSbqM17R5wtFJS0AFFFFABRRRQAUUUUAFFFFABRRRQAUUUUAFFFFABRRRQAUUUUAFFFFABRRRQA&#10;UUUUAFFFFABRRRQAUUUUAFFFFABRRRQAUUUUAFFFFABRRRQAUUUUAFFFFABRRRQBDc20d3BJDNGs&#10;sUilXRhkMD1B9q+W/if8P5vh7rG6BWfRLpibaQ8+U3XymP8AI+n0r6qrK8SeHbLxVo91pmoRCW1n&#10;XBHdT2YHsQeRXzGfZJSzrCum9Jr4X2f+TPayvMp5dW5t4vdf11Pjj7R70faPervjTwnfeA9el0y9&#10;zIn37e5xhZ488Ee47j1rD86v5pxGDqYWrKjWjaUdGj9ipVIV6aqU3dMv/aPej7R71Q873o873rm9&#10;mbcpf+0e9H2j3qh53vR53vR7MOUv/aPemBkWQSKNkgORIhKsPxHNU/O96POqoxlB3i7C5LnX6P8A&#10;EzxRoO0Wmt3DxjgQ3f75P/Huf1ruNJ/aT1G1Uf2vpMFyi/ems5DG312tkfrXjMbSTTRxRRvNNI21&#10;I41LM7egA6mvePhj8BxC0Oq+KI1lmGHh03qiHsZP7x9ug96/QuHq+f4qqqeEqvlW7lql9/5I+Xza&#10;jlmHpueJgrva2jf3HsWg6tFr2j2eowK6Q3USzIsgwwDDIyPWtCmRoI1CgYA4AA6U+v6AimopSd2f&#10;lErXdtgoooqiQooooAKKKKACiiigAooooAKKKKACiiigAooooAKKKKACiiigAooooAKKKKACiiig&#10;AooooAKKKKACiiigAooooAKKKKACiiigAooooAKKKKACiiigAooooAKSlpKAOJ+LXguz8YeD71Jw&#10;qXNrG1xbXHQxuoJ6+h6GvjtLjcoJ7jNfW/x68RHw98NdTKvtnu9tpHzz8/B/8dzXxwJsAYr8S44V&#10;J4ymoL3ra/fofqnCkajws3J+7fT7tTR84etHnD1rP84+tHnH1r835D7flNDzh60ecPWs/wA4+tHn&#10;H1o5A5TQ873rV8MeG9U8Zaomn6TbNcznl2PCRL/eZuwrmWnKqT6V9s/CfwzYeG/A+lR2Uahp7dJ5&#10;psDdI7KCST36/hX1fD2RxzjEONSVoR1fd+R89nWZPK6KlBXlLRGf8NPg/pngGFbl8X+sOuJLxx93&#10;/ZQfwj9TXoOAO1FLX7/hcLRwdJUaEeWKPx2viKuJqOrWldsKKKK6znCiiigAooooAKKKKACiiigA&#10;ooooAKKKKACiiigAooooAKKKKACiiigAooooAKKKKACiiigAooooAKKKKACiiigAooooAKKKKACi&#10;iigAooooAKKKKACiiigAooooAKSlprUAfNf7WXiPzNQ0XRI2yIka6lGe5+Vf0DV8/wDmGuk+OHja&#10;01Dx1rmrXl0lvYx3Ato5ZDhQFOxfzP8AOues7O41G4WC0gkuZ2OFjhUux/AV/O2dVp47H1K6Tabs&#10;vlofuuUUYYPBU6Umk0rv56jPMNHmGvVvCP7NninxDsl1AR6HannNx80pHsgP8yK9h0f9mPwfY2Ji&#10;vUutSnYczyTMhB9gpA/PNdeD4ZzHGLmUOVf3tPw3ObFcQ5fhXy83M/7uv47HyR5ho8w1658Tv2ed&#10;U8I+bf6L5mraSDkqozNCPcD7w9xXh2h+IrLxHHdvYuzra3L2shZdv7xeuPUc9a8nFZXi8E5KtTaU&#10;d301218z1MLmGFxii6M079OvnoarSEjFfdvwvuPtPw78NyHq1hEf/HRXwhX2/wDBOYXHws8Ot6Ww&#10;T8iR/SvseCZWxVWPeP6nyfF8f9mpS/vfodpPcxWsfmTSpEnTc7BR+ZpPtkH2fz/PjEGM+ZvG38+l&#10;eX/tLf8AJLbrnA+0w/8AoVeSNql9N4UHwxMkn2yHUXDyc/8AHmq+aD+dfe47OvqWIlQcL+7decnt&#10;H5nxWDyv63QVZTtrZ+UVa8vlc+rYbiK6jEkMqSoeAyMCPzFI9zDHIkbyosj/AHUZgC30HevMf2bj&#10;/wAWn045zmWb/wBDNeO/FXx4NX+Il7rFrqiQN4dliisLbJzcMH/ekfr+Ap4jOo4bB0sVOOs7aX8r&#10;v7kFDKZYjF1MNGWkL6287L72fWmaprrNg16bMX1ubsf8sPNXf/3znNUNK1ZPFnhWHUNOl2C+tt8U&#10;n9xivf6H+VfPPhHQbTwD4n0mHxn4allv5r8/ZtfhuTJHLIT8u5c9jz6+1dOMzJ4d0nCN4z+072W3&#10;ZPe+l9DnwuBVdVFJtSj9lWu977tbW16n09NcRW8TSyyLFGoyzuwAA9yaisdStNTjMlndQ3UecboZ&#10;A4/MGvOfjt4T1fxd4Zs4dKC3IgullnsWl8v7Sg/h3ZHNUfgbd+Ho7jXNP07QJ/DmrQOhvbOeQyY4&#10;IG0nt7e9VLHzjjlhXG0Xs3fXS+mltPW5EcHGWDeJjK7W6VtPXW+vpY9YmuIrZN80qRLnG52AH61J&#10;uBGQcivnr9o7xNbavrWm+FH1JdOt442vLqZskb9p8pOPX+or0T4H+NP+E08A2M0sge9tR9luOeSy&#10;jhvxGDUUc2pVsdPBLePW+7W6t5XLq5bUpYOGLez6dk9n87HcX2qWemRh7y7gtEJwGnkCD9TU0NxF&#10;cRrJFIssbDKujAgj1BrwPQ/DenfFP4q+MP8AhKGa7/syQQWmnvIVVI+fmABHoPzr2Dwb4W0vwhos&#10;enaOCLNWZhmQyEknnk+9a4PGVcXJz5EqeqWuujttb9TPFYWnhUo8zc9G9NNVfe/6G1DdwXCu0c0c&#10;iqcMVYEAjsadDcRXEYkikSWPsyMCPzFfM3w98ReKNK0PxXbaP4a/texkv7ky3ZuVj8skYIwTzgc1&#10;6Z+zzlvhLp3rvm/9DNcmCzhYypGmoNXTfXo7aaanTjMreEhKbknZpdOqvrroelx3lvNG0kc8bovD&#10;MrggfU06GeO4jEkUiyIejIQQfxrwT4RzJD8J/HPmSKhS5u9wY8j5O9dt8EopJvg1o8cT+XK9tIqP&#10;6Es2DW2EzN4pwXLbmi5fc7WMsTgPq6m+b4ZKP3q9zvBrNgbw2Yvbc3Q6weau/wD75zmrFxdQ2qb5&#10;pY4kzjdIwUfrXzD4T0Ox8AeJ9Ih8aeGpZNQnv82uvRXRkjlkY/LuXPqQfX2r0P8AaaXd4Bs18sy7&#10;tRhHl5xv+9xn3rmp5vOWEq4icLSh9nW/zuvyudE8sgsVSoQndT+1pb5a/nY9Xt9QtbtykFzDMwGS&#10;scgY49eKbNqtlbyGOW7t43HVXlUEfhmvKfgz4Xj0fWb24Hgqbww5twguJL83AlyQSuCTjoDmuf8A&#10;2k/BekWtrYa1FabdSvtShgnn3t86bW4xnA6DpWs8xrxwP1tQV1urtafNX/AzhgaMsZ9Wc3Z9bJ6/&#10;J2/E96jvbeaFpo54niXq6uCo+pqEa1p5wBfWxz/02X/GsfRfAeiaH4dudFsrLydMuQ3mw72O7cMN&#10;yTkZFeNeF/hb4auvjT4l0WXTt+nWFrDNbw+a/wAjHYSc5yep61tiMXiaPsUoJubtu9HZvt5GWHw2&#10;HrKq3NpQV9lqrpd99T6FmuIreFpZZUijUZLuwAH4mo7HUrTUo/MtLqG6jzjdDIHH5g15x8dvCGr+&#10;LPDFjbaQq3At7pZZrFpfL+0oARsz/TNUfgXdeHxPrlhpugTeHNWgdfttnNIZMcYG1j268e9OWPnH&#10;HLCyjaLW7vq7X00tp63JWDhLCPEKV2uitp66319D16q1xqVpaybJrqGF8Z2ySBT+tT/wivDPGXhT&#10;S/GXx/g07V4DcWf9keZsWRk+YMcHII9a6Mdip4WEXTim5SS1dlqY4PDwxE5KbsopvRX2Pc0kWRQy&#10;srKehU5FQXGpWlrJsmuoYnxnbJIFP614t8J4/wDhFfiv4i8KaZfzXugw26zpHI+8QSZGVB/Eiuf+&#10;L2l/2v8AGyK2OgyeIx/Zit9hjuDAeCfm3A9vSvKq5xKGEWIjT97m5Wr6XvbdJ3XyPRp5ZGWJdFz0&#10;5eZPbS1+rVvvPo2C6iuo/MhlSVP70bBh+YqFdWsnk8tby3aTONolUnP0zXM/C3SU0fwfbwLor+H/&#10;AN5IzWEk5nKEt13Enr1/Gvmiw8K3fia08RRab4VutT1RtUlWHVorny0t8NnaVzg+v41WMzWrhqdG&#10;UafNKaemvRX00v8Ael5iwuXU8ROqnOyg1rp1dtdbfc35H2Pmo4bmG4DGKVJQp2kowOD6cVwXjDxN&#10;cfDn4Tm5v5vN1SG0S3Vyfv3BXGffnJ/CvKP2efFEHh/xdJoB1RNQt9Wt0ulkXOEuQuXTnvjP12it&#10;q2b06GKpYWa1mtddr7aebMqOWTrYeriIvSO2m9t/uPpO4vILNQ088cIPAMjhQfzot7uC7UtBNHMv&#10;TMbBh+leK/tPKJtP8LRm3a7VtSANurbTL8v3Qe2elZPwBsWu/iBruo6XYNoOiwRfZZtMkuTI4nyO&#10;SDz2P54rKebShmCwKhfbXW+qvfa2nqaQyxSwP1xztv8Ag7W3vr6HvcurWUMjJJeW6OvBVpVBH4Zq&#10;WG7huITLFNHJGOrowI/OvBfj14B0O11TQNQjs9t3qusRRXcnmN+9U4BGM8fhXrEPhXTPB/g/UdP0&#10;m2+y2awzSeXvZvmKnJySa6qOMrzr1qU4JKHm9b6roc1XC0Y0aVSEm3Py2to+p0Nve292rGCeKYLw&#10;fLcNj8qLe+t7pmEE8UxX7wjcMR9cV8h/DvxbcfDHQrq6LO0Ou6bMbbHOLqORkAH4HNegfs26PLoH&#10;ivxXYTuzTwxW/mFjzuZdx/Vq8rB5/wDW6tGkqdnK99dtLr1uj08Vkv1anVqe0uo7ab6pP7mz3mfV&#10;LO1kMc11BE/Xa8gB/LNTQ3EVxGJIpEljPRkYEfnXzX8TtJ/tj4438H/CPSeJgunRN9kjuTBt/wBr&#10;cD+nvXtfw701NJ8E2dsmktoYVXJsHmMxiJYkjeTznr+NehhMynicRVouFlBtX11s/S343ODFYGGH&#10;oU6ildySdtOvzv8AgdNBe291u8meKXb97y3DY+uKdDdQ3Cs0UqSKpwWRgQD6cV8k/DXVb/4e3v8A&#10;wlm5pNButQl03UIx0j5BV/1/THevWf2bdl14R1sht8Umqz4IPBUgf0rky/PPrtSFFw5ZSu9+i2fo&#10;zqxuUfVITqqd4qy26vdeqPVf7a0/n/T7b/v8v+NW45FkUMrBlIyCDkGvnbXvhX4ah+Nmg6Imn7dM&#10;u7KWaaHzX+dxuwc5yK+g9PsYdMsYLS2Ty7eBFjjTOcKBgCvUwOKr4mdSNWCXI7aO+uj7eZ5+Mw9L&#10;DxpunJvmV9VbTbu+xYqi2uact59kbULVbr/ngZl3/wDfOc1gfFjWL3Qfh3rl9p5ZbyK3JR16pkgF&#10;vwBJrynSfg/4S1D4SrrdxMz6nLZm8fVjO25ZcE+uODxissZjqtGt7GjBNqPM7u2m2mj1Lw2Dp1KX&#10;ta0mk3yqyvr960PoIsBkkgCqY1rT2YKL62JzjHnL/jXB/B3Wr/XvhHZXeou8lyIZY/Nk+86qWCsf&#10;U4FeI/Cnw1b6tHZSz+BrvWAb4g6vHetGkYD/ANwddv61y1s3lH2DpQv7RX1vpt2T7nTSy1S9t7Sd&#10;vZu2ltd+7Xb1PraikXjAor6Q8EdUF5C1xazRK5iZ0Khx1XIxmp6ShrmVmNOzufIHxl/ZMRfg343u&#10;bnVpdQ1GGwluraOCLYN8fzgnOST8p6Y616p+yHr2i+NPgT4W13TbG1tryS2FvemFAG+0R/I+49cn&#10;Gf8AgVex6hYxalp9zaTjdDcRNE49VYEH9DXwb+wf40l+Ffxd8c/BrWX8lft00unbzgebESHQf70e&#10;1h/u1eX5XhaOCnToQScHzd3ro9/kTjcxxNbFRnXm2pLl+7b9T7w1HUbTR7Ce9vbmKzs7dDJNcTuE&#10;SNRyWZjwB71wXgX9or4b/EzXptF8M+MNO1bVYgSbWNmVmA6lNwG8D/ZzXz7/AMFEvFV42k+D/BME&#10;rw2GsTT3l+EJHnRwKCsZ9izZI9hX576TrV74T+IWi6rpLtb39lfQy27QnaQwcYHHY9Me5r6LA5Ss&#10;VQdWUrPp/wAE8bFY90Kigo3XU/Zz4yePIPhh8LfE3iidgv8AZ1jJLHnHzSkbY1/Fior5T/Zj/Z8j&#10;8cfs2aLryTmz8R6jcXV60smTHPumYKGHbgdR+tY//BTD4zCPw/oPw8spcXN4F1TU1U/cQf6pD9Wy&#10;2P8AZFfV37Nvh8eGfgL4C04DaY9It3IP9513n9Wrx8dltGvlXssTG6qS/Bbfielg8dVo4/2mHlZw&#10;X5nyR4m8K6r4P1N7DVrOS0uF6bh8rj1U9CK+uf2eZ/O+E2igHPl+Yh5z/wAtGrrvFXg3SfGmmPY6&#10;vZx3UJ5Vjw6H1VuoP0pfCXhOw8E6HBpOmoyWkOSvmNuYknJJNfneUcPzynHyrQlem1bz3R9xmmeR&#10;zTBQpTjaad/LYi8beDbHx5ocmk6iZVtXdXJhba2VORzis7/hWOi/8JVP4g8uT+0JrT7Gzb/l27Qu&#10;4DH3sDGaofHLXvEPhH4Z674h8N3dnb32k2kt8Y762M0c6ohOzh1K5x97n6V5f8O/GPxf+Ivwb0jx&#10;1beJPCenvqVj9sWzutJlCIeQFMnn+oHOO9fbPLaOI/fzS3Su+62/U+Q+u1KP7mLez27O1/yR7Z4V&#10;8E2Xg3wwuhadJOtqu/a8jhpBuzk5xVDw/wDCnw74d0GXS4rFbqGYuZJbpQ8rFuuWxmvNPjR8UPHv&#10;w7/ZxtvHsK6dp3iKysLefU9KvbNpI2mfYropEgKbWZvWvRPg3qniLxF8PtG1vxJf2V5fapaQ3gSw&#10;tGgjgDoG2cuxbGevH0qZZbRjSjNxVo3ivLyRUcdVlOUVJ3erNXwn4HsfB/hs6HZTXL2WX2+bLl0D&#10;dQrADHf865TQ/gD4f0XWLW+N1qN+lpJ5tta3dxvijfOcgY9a5L9sL4ueLvgX8PoPF3hqfTZI0u4b&#10;KWx1CzaTcZCcOHWRcYx0wfrU/ibUPjL4d0Oy1W11vwxrjSSwbtLTSZYZ50Zl3rExnILhCzAY/hNJ&#10;5Rh6lOnKUY2Wkb9LW/4A1mVanOpGMnd7+dz03x14BsvH1hb2t5c3lp9nl86KWzmMbK3r6GovAnw3&#10;0v4fxXZsWuLm6u2DT3l5J5kshHTJ9OTXiX7YHx88bfs9v4c1fQ103VdI1C4aK4sLizczRpGod2WR&#10;ZMcjPVePeve/D/jXSfEvgqx8VWl2n9jXVmt8twxACxFdxJPbAzn6VU8spxlDGuCcnon17Exx83GW&#10;FUnyrdFDTvhroun+IdV1mSFr+91JgZWvMSBcdAgI4HT8ql8MfD7S/CGsarqGm+bD/aTiSa33Dygw&#10;7quOK8C/Zp/aN8YftCfEjxjARp2j+FtFkR7WH7E7XVzDIW8os5kAXKqGyF5yOKl034rfFLWv2j/E&#10;vwutda8PQw6Tp8eox6lNpEjNIrbPkKCfAI39c9q2WTwpVLcsVKHvel9/zM3mU6kL8zalp9235Hsf&#10;jD4NaJ4u1f8AtYzXml6mV2PdafN5bSLjGG454rc8F+CbDwHoq6ZppmaEOXZ7iQuzMep9vwriPB95&#10;8TZPFXiLRNf1HRLq1jsY5NP1jTNPdUiuCzB4po2lOWC7GxkZDV5Z8Lv2stXg+O2u/C74k/2bb3cd&#10;4bPStZ06F4ba5lUAmJt7HDEMuOevHcVlSymkqs69GK5rXduz/rUupmVSVONGrJ8uyT/r7j6E8MfD&#10;/TfCemanY2TTtDqE0k8xlfLbnGDjjirfg/wjZeCNBh0jT2la2iZmUzNub5jk8496848V+K/G+n/H&#10;bwz4UsdY0uLQtatLq+bztMZ54RAYwYw3mgNu3/eIGPQ1yPxM+IHxk8KeG/iH4wt38Pab4f8AD88/&#10;9n2N9p0z3N3BHgeYXEoADEnBxyBmro5dTi4ciSdtPm9vvJq46clLnbeuvyX+R6Drn7PfhvWtWu7w&#10;XGoWMd4/mXNpa3GyGVs55GO5r0Cy0O003RY9KtIvs1lHD5CJGxBVcY4PXPvXg/w58afGPxFpfw88&#10;T3k3h3U/DniB4X1C1sdPmjubOGSNmDhjIykBgoJx3q7+1t+0Vc/s/wDhfRbnS7Zb/Vb6+QvblC+2&#10;zjIa4kIHQbSFDdiwqKOUUqNdwoQXNLe35F1cyq1qSlWm+WO1zrtD+APh/RdYtb9rrUb9bSQy21re&#10;XG+KJs5yBjqDXVeOPA+n/EDR003U2mS3WVZgYH2tuGcc4960tB1y08TaDp+r6fMs1lf28dzBKvIZ&#10;HUMp/I184zfFD4s337RutfC/TNZ8MxxWWlpqsWoXWlSksrEDy2VZuoJ656CsaGVUHCpRhBKO8kzS&#10;tmVbnhVlNuS2Z7R4J+E+leBdUlvrK71CeWSIxFbu5Mi4JByBjrxWp438C6d49sbW01JplitrhblP&#10;Jfad6ggZ4PHJryD9nz4/eIfiV4s8e+AvFNjYab4v8Ky+W97pgZ7SdSSocKx3AggEjPOe1YHhH44f&#10;EPSf2mv+FY/EC90OwtJrc3WlXlnp8iDVV7IrNKQjY3ZGG5UjuK6o5RCEJ4ZRXKldrut9O5hLMpzn&#10;Gu5PmbtfzPp8fKvWuf07wTYaZ4w1LxJC0x1DUIlhmDNlNq4xgY4PArzC+8bePvEXx8vfCfhTVNGP&#10;hjSrWK41i8udPeSSzlf7lsrCUK8jKN3IG0HnNe4VFbDRXI5pNrVeQ6VeXvKDsno/M5nx14BsvH2n&#10;wWt7c3lr5EvnRyWcxjZWA6+hqLwJ8N9K+H8d19ha4uLq7bfcXd3JvlkI6ZPpXlf7Wf7SE37P+l+H&#10;G0+3W9v76/SS5iKF/LsI2HnyHHTO5VB9Wr2+z1BPEGhQX2l3KGK9t1mtrnbvXa65RsZGRyDjNZyy&#10;6nGccbKC5ns/Q0jjajjLCqei3Ro1wXjP4OaL441xdVvp76C7WIQhrWfyxtGfb3rwyH9q3Xfhn+0Z&#10;c/Dn4ly6TJo0whSy8QafbPbpHJIu6NZgzsBkcHB4OD06epfFbxR410H4geBtM8P6vpVvpfiO8ksp&#10;VvNPaaS32QPKXVhKobcEIwQMccmunE5YqyVKvFOLV127mGHx0qTdSi2mtH3O58F/D3RPANnLBpFr&#10;5TTHdLNIxeSQ+7H/APVWP4y+DeieONeXVr24voLwRCEG1n8sbRn2968t+PHxU+Ivw9+KngDwxoGp&#10;aFJbeLrlrRJNQ02RmtGQLliVlG8HJOOMVV+KHxm+K37O62Wv+MdO0Hxf4HedYL290KCW1u7LccBz&#10;G7urLn0PtxxWf9jUa1GFDki4vVR9P1NP7Tq06sq3M+Zbs978H+ELTwTo/wDZ1lPczweY0m66k8x8&#10;n39KZ4P8E6f4JgvodPaYreXLXcnnPuO9sZxx04rT0PWrLxHo1jqunTrdWF7ClxBMh4dGAKkfga8Z&#10;/aA+NGreCvG3gTwNoF3pujar4qnkU61rCF4LWNAOFTIDyMSAoJx+dRRwMJThCEbON7eXcdTFSUZS&#10;nLSVr+fY9O8YeAdN8cSaadTaZ4bGYTpAj4R2HTeMcj/E1W174YaFrt/pd79nNhdadN50MtjtiJPH&#10;DYHI4rgfCuvfE7w/8aNO8JeK7/Sdc8OXml3V7batY2TW08ksbxDy5V3FVIDkjb1B9q5fXvih8TIf&#10;2mIvhdp2saBHZ3Wkvq8OoXOkyNJGobHlMomAP+9x9KqWVUa05c0Yttczfp/kSswq0oxs2rOyXr/m&#10;e4+LvAun+NW0w6g0ynT7gXMXkvt+YevHIqPS/h7puj+ML/xHZtPBd3ybbiFX/cv0+bbjrx1+tcr4&#10;NvfiRZ/Eh9I8S3+h614fbTXnF3pVm9vLb3AkQJHIGkfhkLkeuw+lcbJ8aPFnxa+LPiDwP8NH0/S9&#10;M8NMsWteKNRhNyBOSR5FvECAzDDAsxx8p46Uf2bTqVHU5U2rO/4L/If16pGHs7tLVW/F/wCZ7H4u&#10;8Eaf4zbTDftMP7Pulu4fKfbl16Z45Fbd5areWk9vITsmRkbb1wRg14o3iD4peCfix4K0DXb7SfEP&#10;hLWprmF9XtrE21zHKlvJIkcibmQAlOGXrjBqjrfxq8S/ED4yap8NfhsbCybQoll17xHqMJnS2Zsb&#10;YYYgQHk9SxwMHjito4Fc0pRt7yu35LTUxeLfLGMr6OyXrrod9/wpPw22j6JpjpcS2+kXDXNuWkyx&#10;LNuKsccqT29q3tE8D6foPiTWdbtmm+2aqytOHbKDaMDaMcV4v4g+MnjD4CeP/Dmk/EW70/xD4R8S&#10;XH2Oz8RWVobSazuSRtjnj3MpU5+8uO/pWd+098fPHH7OOv8AhzV9ul+IPB+pXbRXGnx2bpewRou5&#10;ysgcq2FyclR059ayo5PSjUh7KEbvZ97K34LTU1qZnUlCXtJO3Verv+L1PW/FnwV0Pxl4gk1m8ub+&#10;3vJI1iJtbjyxtXp2ro/CfhG08G6INLtJrieAOzbrqTe/zdea8/8AiH8VLu++BN38Q/h5q+n3EEFg&#10;+owm8tzPHcKq8xna6lGByD1wRjFYHxp+IXj/AOF37Pcnjq11bR73V7G3jurqCXTXEMyyFAETEuV2&#10;7jyc7vQVFHKqUa3tIRSnJted+tyquYVJUvZzk3GKv8vI9L0v4U6HpfhXUvDypNPp2oSPLMsz5bc2&#10;OQccYwMVc8BeAdO+Heky6dpbTNbySmYmd9zbiAPQccV4y3ib49w/DfTvGWmv4P8AExnsItRk0NbK&#10;4tpnjeMSFI5PNYFwDjkc16D+z/8AHLSvj98P4PEenQPYXCSG2vtPmOXtZ1+8hPccgg+ho/sqlQtW&#10;hBe57t108h/2hUrXpTk/e1s+vmdTfeCLC+8ZWPiWRpv7Qs4WgjCviPa2c5GOTzXRA188/tPftPf8&#10;KJ8SeCNOt4FuUvr1ZtYbYW+zWG4Rl8/wkuwwT/cNe++Z9usfNs50/fR7oZtu9eR8rYzyOh681p9U&#10;+rxVVRsptv1M/rHtpcjd+XT06j7y1hv7WW2uI1mglUpJGwyGUjBBryyT9m7w00rol5qkWms/mHTU&#10;uiICfpjP615b4T+K/wAYfG3xk+IHgLTNX8KwP4WCMl5d6TN/pW/7oKrN8vv1rrf2c/j1r3x18N+L&#10;9Nv7Sy8PeM/Dt42nXMsCNcWhk5CyKpYEjKsCu78aWMyenXXPXgpctvknt8h4bM6lF8tGTjf8bHuF&#10;no9rpukx6baQrb2ccXkpHGMBVxjArO8FeDLDwHov9l6cZWthK8uZm3NuY5POK8D+Cfx08eax8ePE&#10;nw3+I1xo+l6rpkXnWVvY2ToNTiP/AC1jkaQ4AG1tuCeT6Gur8L+N/Hvjj40eJtL0fVNGbwFoM6QX&#10;F82nOZ5LkjdJao3m7WKAgM+OCcYzWssvVOak0rxWj8n2M44xzi0m7Seq813PcaKBRWRoLRRRQAjd&#10;K/Of9uTwLqPw3+PWi+PNAf8As+fWglxbXajAj1K3AGD/ANdI8A+vNfoxXlX7THwbj+OHwn1Tw+hW&#10;PVowLzTLg9Y7qPlOfRuVPs1ell+IWGrqUvhej9GcWLo+2pNLdao8E8WfYv27/g/o+qeFr210j4j+&#10;G5C82lXjkbXZdssTd/LfAKvgjjB71886f+zvdfAnWIfH/wAYxY6Tp+mS/aNP8O292lxdatcqcxxq&#10;EJCx7gCzHsK8hF7qOk6s1/bXF74e8SWMjW9xJaStBPFKhwykjHcd65vxRrWqeJNSa/1nVb3Wb4jH&#10;2i/naVwPQFjwPpX21DB1Kd6dOdqb6W1V+ifY+arV4ytOUby/D7ifxn4u1n4xfEi71vWJfO1bW71Q&#10;yj7qbmCoi+iqMAfSv3D0PT10nRbCxVdq21vHCB6BVA/pX4qfAHQf+En+OngTTChkWbV7cso/uq4Y&#10;n8hX7cV4vEDUXSpRVkkzvye8lUqS3bHUhooNfIn0Z55+0N/yQnx//wBgO7/9FNXzv8HfgTq/xF/Z&#10;N8GCw8da9aPPYwTx6XJPGLA7JtxjYCPfsIU/xHtX1H8RPh7pvxM8PTaHrE19Hpk4Kzw2N08HnIQQ&#10;UcryVIPSvOrH9kXwRpeirpFne+J7TSkjMS2UPiC6SJUOcqFD4A5PFejRrxp0uS9ne+1zhq0pTqc1&#10;rq1tznP2xPFGmeMP2R/G+o6Rci9seIVnRSFdo7lUfaT1AZSMjg44r1j4Ozx2nwX8GzTOsUMeiWrv&#10;I5wFUQqSSewxWV4k/Z58IeKPh3pnga6ivoPC1hCsEenWd68KSIuCvmbT8+CM89+a5ub9j/wHPoq6&#10;NJdeJn0hY/KFi3iC68kJ02bd+NuO3Sj2lGVFUm2veb26bD5KqquoknpY8z/b68SWPjL9k6y1vS5H&#10;l0++1Wymt5WQoXQl8Ng84PUe1dzrXwdvNF1DwR41vviDrN7o/hmf+07+11y4jNskAtpFLqEjX513&#10;DGe27vXb/ET9nrwh8UvD+maDr0eoPoenRRxW+m219JDANgwjMqn5mUcAmsW8/ZP8Fapapaahe+Jd&#10;RsVZGNnea9cyQvtIKhkLYI4HBrSOIpxoxpptWb6X0djOVGbqObV7pdexjfHK003xz4++C9rPH9p0&#10;nV7jUEdJEK74ZLBuoPI4PfpXzx8NtU8SaTa65+y1Mbo3/wDbX2eLUVBxHobZlnfd2ynyj/rqfSvs&#10;Xxl8EdB8deJNJ1zULzWIb7SW32H2LUZII7Vtu0siKcAleD6itZfhloC+MLnxUloY/EVxpo0qTUUc&#10;iXyASRg9mz/F14FOni6dOkqbV9Pud20/x1CeHnOfPe36qyufP37MNjb6X+058erK0iWC1tprCGGJ&#10;BhURY2CgewAFc7a+GLjxV/wUB8e2tvruqeH3Xw9byG40l0SRxiIbSXRhjnPTtXvXgv8AZx8J+AfG&#10;N/4o0i41qPWtQbffTzapLILs/wDTVWOGxnj0rLuP2TfBN14qvPEr3fiMeILxfLn1KPXLhJpEGMKW&#10;DD5RgcdOK0+t0/aTnd6xS266f5EfV6nJGNtnff1/zLfwk8Mp8I9e1nw1qviS41/VvEOpT6vZS3rG&#10;S7kgWKJXMpChRtI2g8A/KBzXk958CdL+Plj8ZtHun+xava+LpLnSdUUHzLS4FrBtYEc7TgAj+oFe&#10;4eCfgP4Z8A65qOtac+q3Gr31qLOW+1HUZbqZYgSQqM5JXnnj0FT+APgzoXw31jVNS0i81eS41SRp&#10;71b7UZLhJ5TgGRlY434AGfTiuZYhQlKcJPm06dTZ0XNKEo6anzB8Afih4o8WftEeEPCHjuyltvG3&#10;g/StTsb+4f7t2h8nypge5IU5PQ8HvX0H+1lx+zX8RPX+yJf6V2F58MtAvPiJp3jd7PZ4ksbSSxS7&#10;jO3fC5BKOP4sEcemTUfxJ+GOkfFfw/JoevS339lzZE9vZ3bwLOvHyvt+8OBxRPEU516dRKyVrr53&#10;dgjRnClKDd27/lYwf2af+Tffh9/2Brb/ANAFeI6lp/ij44eOPiDr+l+EdO8TeFLmzm8IadNfav8A&#10;ZNkaMftM0a+U+d03RuP9UK9+8N/BvRfCfgGbwdpl7rFvorx+TGv9oyGW3j/uRSZ3IPp6mrXwy+Fe&#10;i/CXw9/Yfh975NLVy8dveXbziHOSQm4/KCSSR6mkq8ITnUjq29PS9++43SlOMIS2W54b+wb4w1G3&#10;8G678MPEgMPiXwPfNZPCzZJt2YlCD3UHcAfTb61xfjzw/wCKfEf7bfjS18G+I28NeIB4Nie1uhDH&#10;KruCMIwcHCk45HIr6B0P9mnwh4d+I1x46s5daTxNctuubx9Ulb7QOPkkXOGXAA2njgUtj+zX4T0/&#10;4hv44hutc/4SiQbJL9tVlZpI+P3bDOCnAG3pxXT9aoxrTrR+0trdXa/yMPq9R04U30ffoeUfsFze&#10;HF0HxRay2VxY/FGC+aPxX/aUxlup5Qx2yZP/ACzJLcDoSevBrW/b48F2WofBWfxlE72XiTwjPFqG&#10;mahAcSRt5iqVz/dOQfqor0vXf2efB+vfEYeOxFfaX4p8tYpL/Sr6S1aZV6CQIcNxgHI5AFbHxQ+E&#10;uh/F/Qf7E8RvfvpLHMtpaXjwJPyCBJtPzAEAjNZPEw+tRxCb8/1Xoaewl7B0WvT/ADMH9mrw5b6H&#10;8H/D96JHutT1y3TWdTvp+Zbq6nUPJI5/HAHYKBXqTcd+K5zwF4F0/wCHPh220PSpr2XTrZQkCX1y&#10;1w0SAAKis3IUAcCr3ijw/B4r0G80m6nura2u4/LkksZ2glCnqFdeVz047E1w1JKpUcr6NnXTi4QU&#10;bbHyjfaT4r+PHiD4keItO8Iab4k8L6xayeFtKuL/AFf7KYreFiJZY08p875xuDZGfLX0zXUfsI+O&#10;NQvPh1qfw/8AEJ8vxN4HvX0u4hZsnycnyyPUAhlz6AV7d8Nvhno/wp8NR6BoL3o0qI5hgvLp5/JH&#10;91C33Vzzj1Ncr4Y/Zp8H+EfH134z02XWo/EV65e8un1SVvtWf4ZVJwy8Dg9MCvQniaVSnOk1ppy/&#10;LTXXsccaFSE41Fvrf59jz3xD8I9D+NvxQ+NvhfX4d1vPa6M8Fwo/eW0wgl2yofUH8xkV5V8LfG3j&#10;DRfjR8OPhB8QIZLjxB4W1S4nstX6pfWBs5kjbJ6kZAz6cHkV9XeF/grofhHxnf8Aimyvtak1bUAo&#10;vHutTlljuAoIQOhODtBO30rY1/4c6D4l8WeHvE17Z51vQXkexu0O11WRCjo395SDnB7gGhYuKTpt&#10;XjbTydrX/wAxPDSbU1o7/er3PAP2pB/xkj+zt3/4m9x/JK6L9u7xRpmg/s3+JtPvJl+26wI7Gxte&#10;sk8pkU4VepwATXY/EH9m7wl8T/E1pr+vS6zNqNi26yaDVJoVtDxkxBSNhOB0p2i/s0+BNJ8TW3iK&#10;40+717XLU5tr7Xr+a+eD/cEjFVPuBmlCvRiqMm3eHTvrccqNR+0S+1/lYufs6eGdQ8HfAvwRo2rI&#10;0eo2mlxJPG3VGIztPuM4/CuX/aC+HvgP44anpHw88UpPBrV1a3GpaTqVuQskBiZFfYx6n5wSpGCB&#10;7V7dXnfxJ+BPhf4qa1pWr62L9NT0mKSOwurC9ktpLYuVJkVkI+b5QOcjBPFclOt++dWTs9Xp3Oid&#10;P917NK/qfPfwh1X4lfs9/Hrw58J/F+tr428L65bTvo2pygm5thGpO0kksBhcFSSOQQeMVa+IHh6b&#10;xN+39o9lBrOoaE58ISP9s0x0WbAkPy5dWGD347V7t4J+AvhzwT4rl8UG41bxD4leH7Mmra/fNeTw&#10;w944ycBAe+Bk+tY+vfsseDPEvjJ/Fl/deIG8QshiW/i1meOSOMk/u0KkbU5Pyjiu/wCtUvaOezcW&#10;m0t2+tjk+rz5FHonffp2uR/Drwevwd8f67HrPiu81+fxhdQf2W2pv5t4xggbzEbaoARQMg4AGcHk&#10;jPjf7BJ/4RHxp8YvBmsyeV4ot9cN3JHLxJNESwEgz1XJBz/tj1r37wb+z/4V8E+Lk8TWr6rqGtR2&#10;z2kV1q2pTXhijYgsE8xjtJwORUfxI/Z28G/E7xBaeINQgvNM8SWqhIta0W7e0uwo/hLr94fUGsVi&#10;KbU4SbtJLW3VbadjV0ZpxlFfC3pfv5nb614k0nRdS0eyv7iOO91KcwWMJXc8sgRmbAA4AUElug9e&#10;a+Uv2SLeTwX+018dfC+sN5Ws3l5HqVt5nDXFuXkYOvqMSofxPpX0T4F+Deg+A9Sl1SGbUtY1qWPy&#10;G1bW717u5Eec7FZuEXPUKBnAzmmfEP4I+F/iRqmn6vqEN1YeINO4tNb0m5a1vIQeqiReq+zAjrWV&#10;OrTpqdLW0lv877Fzpzm4z6p7Hgn/AAUQjPiTwv8AD3wjpw8/xHq3iSE2dtHzJtVHVnHoAXXn/CvR&#10;PjNpUVx8S/gjpt8iXsD319bzpIu5ZVNi6sCD1B5/Ouu8G/AXwx4O8TyeJS2o+IPEzR+Susa9eNd3&#10;EUf9yMtwg/3QM1P4y+Ceh+OvFWmeIdSvdZTUdMfzLE2epSQx2zFdrMiKcAsOD61qsRCKhTT0jfXz&#10;ZDozk5Te7t9yPjL4uaPrf7HMPjDwxbR3Op/CLxtazxafyXbSb114TP8AdP6jB6qc/QX7XnH7GHiP&#10;PX+yrT/0OKvZ/Hfw/wBE+JHhG+8NeILQX+lXkYjkRjhgR0dW6hgQCD61jfET4L+Hvil4Xt/DmvSa&#10;jJosUaxNZ2168KTqu3b5gXG7BUEZrT65CpKnOovei7t99vxI+qyjGcYvRqy8hPh9rVj4b+BnhbVd&#10;UuY7LT7Pw/aTTzzNtVEW3Qkk18/f8E79NuYfCPxC8VzQtZ6HruuyXVg0o2hoU3bn+nzYz/smvWD+&#10;yP8AD66sbPT9Rj1rWtJtAoh0vUtauZrVQuNo8ovtIGBwciu/8RfDnR/EfguTwo0c2maG0Qt/s+lT&#10;Na4iHHlgpjCkcEDqKy9tTjTnTi2+dq/kl+pp7KblGb+yj5QvvCHjT9oHQviVr1r4O03V9I8bL9i0&#10;i/vtX+zS21nbsVgZIvKbrIDJ94ZyOlep/sRfEq68bfBuHRdYLL4j8KTtouoRSffHl8Rk/wDAePqp&#10;r13wP8P9N+HnhODw7pE17/ZlshjgW6ummeFMYCozcgDsO1cf4J/Zp8I/D3xTqXiHRJ9attW1Pe19&#10;M2qSuLpmzlpAThmBJIPY1dTFU6tKVKStZrl+WmuvYmFCdOcai+f9ep8rzeG/HXiL9oj9okfD3xFN&#10;oPiKC3gkijiijb7XwMx7mBKEjOGXHJFe3/sK3Pgu4+ELjw1YzabrqXJXxHbXshkuhfDhmkZuSDjK&#10;+2R1BrvfB/7OHhPwN44vPF2lT60uvXzbr25n1SWQXftKpOGH8qmh/Z38H2PxIu/HOmxX+j+ILx1k&#10;u5NNvpIIrkjH+siU7WBxzkc81rXxdOtTdPbRW06pWs/Lt2M6WHnTmp+v49jxf/goD4VTSfB+g/E3&#10;RbuXRvGXh7UIYLXUrbAcxysVKN6gE5GfUjvX0P8ACfwTp3gD4f6Lo2mq3kxwLLJNIcyTyuN8krnu&#10;zMSSfesv4sfA7w18a7KCx8UnULnT4WDiyt72SGFnGcOyqeWGeCa6zwr4ag8I6Jb6XbXN7d29uNqS&#10;X1w08oXspduSAOBXHUrqWGhSvqm/u/q/3nTCk41pVLaM16KM0VwnWLRRRQAUm2looA/N7/goh8N9&#10;N8G/FHQvE2lwm2bxNDMuoRqAI3niC4kx2Yq3PrivjzUO9fon/wAFNtKMngTwRqirn7LrDQs2Ogki&#10;OB+a1+depNjca/SsoqOphIN7rT7mfGZhFQrSSOq+AWv/APCL/HTwJqZfYkOsW4c5/hZgp/Rq/bn1&#10;r8DLG/fTtQtL2LiW3mSZfZlYMP5V+8fh3Ul1jQdN1BG3pdW0c4Ydwyg/1rxeIoWnTn6o78ll7s4m&#10;lSUUV8efSHDfF218f3fhuJPhze6PYa556mSTWo2eEw4OQAvO7OP1r4S+L37Yf7QnwQ8ZzeGfEv8A&#10;wjiX6RJOkltZb4pY2ztdTuHHBHPcGv0mr8uf+Cm4/wCL/wClf9gCD/0dPX0OTKnWrqhVgmmnutTx&#10;sy56dL2sJNM9A8EfHz9rT4j+GrTX/DnhjSdT0i63eTcpbQqG2kqeGmB6g9RW5J8Rv2z40LHwRphA&#10;GflggJ/Lzq9l/YI/5Nd8J/71x/6OevoKeRIYnkkYIiAszN0AA5NRiMXClWnTjRjZO23/AAS6OHlU&#10;pxm6stV3Phn9mv8Aay+Kvjf9oS38AePrKy079zcfaLQWBt545ETcucsePw5Br7nbleOtfO7fCmx+&#10;Jn7Rng340+D9c0i/0SztJrHUGt3LtcOFkRSjKMEruAOT0FfRWK4sbOlUnGVKPLpquzOjCxqRjKNR&#10;310fkfE/x6+J37TPwL8O3Pia9uvCOo+H47gRtJZWjNJAruRHvViM9VGRnk1434J/bk/aE+JGtjSP&#10;DGl6ZrWpbDL9ntdL3MEGAWPz8Dkcn1r68/bvA/4Zd8ZZH8MH/o5K+Mf+CaA/4yGu/wDsC3H/AKHH&#10;Xv4T2M8BUxE6UXKPkeTiPaxxUKMajSl5nrl58X/2x9Ft/tlz8P7K5hAyY4rBZW/75jm3ZrC8M/8A&#10;BTjxN4f1ZtP8eeBIQ0LbJxYs9tcRnPOY5cj8Miv0Prwr9qP9l3Qf2gPCNywtobLxdaRs+n6pGgDs&#10;wGRFIf4kbpz06ivNo4vCVZKGIopJ9VdWO2rh8RTjzUarbXRnbfB/45eEfjn4d/tfwpqS3Sx4FzaS&#10;DZcWzH+GRO3seQexrV+JUHi268H3sfge602z8Skp9mm1VGe3Ubhu3Befu5x71+OHwe+KXiD9nf4q&#10;W+s2wlguLG4NrqensSBPGG2yROPUYOPQgGv2n8Oa9ZeKvD+naxp0onsL+3juYJB/EjqGB/I1GZYD&#10;6hUjKGsXt/ky8FivrcHGWklufn78cv2pv2i/2f8AxJa6R4mbwy7XcPn211Z2ReKVQcHBLAgg9iO4&#10;re+Avx0/aX/aHs9RvvD03hOx02ykEEl5qNmyqZCudqhSScDGeO4rJ/4Kqxr/AGp8PHAG7ybwZ9t0&#10;dep/8Ey4wPgDqDBQGbW58n1+SOvVn7GOWxxSpR5npt5nnw9o8a6DqPlXmfVPh+PUU0LTl1iSGbVl&#10;t4xdvbAiJpto3lAf4d2ce1eOfG2H49Q61cXnw1vPDD6LHbKVsdShc3Ukozuw33cHjHNe5Uba+Up1&#10;PZz5rJ+q0PfnDnjy3a9D85PhH+1l+0Z8avG8nhbw9F4eGoQK73Ul1YlIrZVbaxc7j/FxgZJNfd3w&#10;vtvGVr4Qt08eXemXviQSP502kRsluU3fJgNznHWviT/gnNGv/C9vi22BuVCAe/N0+f5Cv0EmmS3h&#10;kllZY441LO7HAUDkk16+auEKvsqcElZbLXVHn4DmlT9pOTb1OR+K3xb8M/BnwnP4h8UagtlZx/LH&#10;GvzS3EmMiONerMf/ANeK+Ibv9tr4y/HzxVNofwf8LLp1uvPnNCtxOiZwHld/3UYPpg+xNfPf7T/x&#10;u1T9or4v3E1tLJLotvcfYNEslJ27C20Pj+/IeSfcDtX6i/s7/BPS/gX8MtL8P2MEYv2jWbUrsKN9&#10;xcEAuSfQHgDsAK65YejllCNStHmqS2T2RzxrVMdVcKb5YLqt2fNFv8Mv2ybeMagPHemtddfsMk8T&#10;D6YMW2sLWP25/i18GbfUvDfxP8Cxx+IZLZxp2pQfuEZ8YEhA3JIoPPyEemK/QPbXmP7RXwT0z47f&#10;DHVPD15DH/aAjabTbtlG62uAMowPYE/KR3BNcdLHUqk1HE0o8vkrNHRUwtSEW6M3fzd7nKfsR/ED&#10;WviV8ANJ1jxDqU2rav8AarmGe7nILttkO3OPQECvesV8o/8ABNvzrX4Eanpl0pju9P1+7glibqjA&#10;R5BH1zX1fXFjoqGKqKK0uzrwsnKhBy3sNxXwX8Rf21tQ8O/tkWOj22qMvgDTZ00jULdSDHLI3Ekx&#10;PqjMB1/hNfV/7QnxSg+Dfwh8R+KZGH2i2tzHaIx+/cP8saj/AIEc/QGvxi8ReGtdsNN0rxDq1vKt&#10;v4hE11a3chybgrIVkb67s17OTYGGI551VpsvX/gHmZlipUeWEN936H7wqwdVZSCpGQR0NO214T+x&#10;f8XP+Fu/AnRLq4l8zV9KA0y+ycsXjACuf95Np+ua93r56tSlQqSpy3Wh7FOoqsFNdT47/bg/ai8b&#10;/AXxd4X0vwibArqNpJNMt3a+cxYSBVC8j3rz7T/jp+2DqdnFdW/gJDDKu5DJo+wkHocNIDX0D8Rv&#10;gJqnj79qnwL42vLS0ufCeg2Em/zJB5n2rLGP5COQCQc+or6C21631rD0KNOMaUZStq3+R5/1etVq&#10;Tk6jir6WPyy1n/goP8cPDusXmk6lHotnqVnM1vcW8mnfNHIpwVPz9Qa9OX43fthtbC4TwHFJEU3g&#10;ppIOQRkYAkya+R/2hv8Ak4Lx9/2H7r/0aa/afw//AMgHTf8Ar2i/9AFexmLoYOnSnCjF83l6HnYN&#10;VsTOcZVWuU+E/wBnP9sj4qeO/wBoDRfA3jOGwsILh5orq1/s5oLhHWJmCnLZU5HpX2B8X7X4h3Xh&#10;23X4b3ujWOtLcAzPrcbPE0O1shQo+9u2/hmvOfiR8AdS1r9qT4c/ErRLa1jtdNjmh1qQyBJHXYyx&#10;ED+MjeR9AK+gscV8/i61GU4VaEEtNV0uevh6dSMZwqyb10fkfml8Uv20P2gvg740vPC/iVPD1vqd&#10;sqvmGy3xyIwyrq2/kH+leu/Af4jftM/G7w9YeKLe68I6d4cnn2q15auss8aPtkKBScdGAJ7ivnn/&#10;AIKTAD9o7I/6A9r/ADevt39hn/k1vwP/ANcZ/wD0okr28WqVPAU8RClHmlvoeXh3UqYudKU3aPme&#10;8r0rJ8VeLNI8E+H73W9d1CDS9Ks0Mk91cNtRB/UnoAOSa1q/Lb/goV8f7rx98Sp/A2nXTL4b8Oyb&#10;J40OBcXn8bN6hM7R77q8HAYOWOrKmtF1Z62LxKwtPner6HpnjD9vrxx8UvGQ8K/BLws1xJIWWK9v&#10;IPOuJAOsgjzsjUerk++OlaT/AA1/bLvLcai3jewhuuv2FbmFevbAi2frXqH7BPwRs/hp8GLDXprd&#10;f+Eh8Sxre3E7KN6QnJhiB7DbhiPVvavpsCu7EYyjhqjpYanGy0u1ds5KOHqVoKpXm7votLH55aP+&#10;3B8WfgT4wi8O/Gfwz9uh6tPFCsFzszjzIyv7uVfpjpjOa+5/h38RtA+KnhOz8ReGtQj1HS7ofK68&#10;Mjd0deqsO4Nea/tgfBOy+MvwZ1iE2yNrulwvf6ZcYG9JEUsUB/uuoII+h7V+fH7Enx+u/g38WLHT&#10;ru5ZfC2vTJaX1uzfJFIxxHMB0BBIBPcE+gro+rUsyw0q9CPLOO6Wz9DL29TBVlSqyvCWze6P0w+N&#10;Vv8AE6fRbE/DC70S11JJWN0utxsySR7eAmOhz618OfFH9sf9oz4NeJG0PxZYaLpt7t8yJv7P3xTJ&#10;nG6Nw+GH8u9fpUMGviD/AIKnRJ/wr7wRLsXzBqsqh8cgeSeM+nArkyupTnWjQq01JPr1OjHxnGlK&#10;rCbTX3HsP7I/7UFl+0N4PZL0w2fjDTVC6jZx/Ksg7TRjOdh7jsePSvfsV+HnhTxL4v8A2d/iZZap&#10;bJNpGvacUka3myFnhdQ21v70bqR+YI6V+wXwM+NGh/Hb4f2XiXRZNm8eXd2bMDJazgfNG39D3GDW&#10;ma5d9Vn7Wl8EvwIy/Ge3j7Op8S/E4b44/wDC/dP1e/1H4c3fheXQIbZXSw1CFzds6qTJhuFOccDN&#10;fM/wR/ak/aM+Pnim80Pw2fDMU1jF513cX1kY44F3bRnDEkk9gOxr9EJVDRuCOCDn8q+B/wDgmvGn&#10;/Cxvi0VVRiVFHHQedLxSwlSDwtWUqcW4JWdu+g8RCSxFOKm0pXvqfavw5h8UW/g7TY/GlxYXfidV&#10;f7bNpastux3tt2BuR8m3PvmiumFFeC3zNs9ZLlSQtFFFIYUUUUAfMX/BRTSf7Q/ZvvLoddP1K0uv&#10;w3lD/wCh1+WurN+7c+1fsJ+2Bov9vfs1+P7fZ5jx6a1wi/7UbBx/6DX49XP7+OED/loVH5kV97kE&#10;74eS7P8AQ+TzaNqqfdEXibw9d+F9WutKvgFurfaHA6fMgYfowr9nf2Y9e/4Sb9n3wDqGcl9IgjP1&#10;Rdh/9Br83/28PAZ8F/GOwuUjKW+q6LZzhscF44xE+P8AvgfnX21/wTz1z+2P2ZNGhZ90mn3d1aH2&#10;AkLAfk4rHOJrE4KnXXcvLYujip0mfS1FJS18QfUhX5cf8FOP+S/aT/2AIP8A0dPX6j1+XH/BTj/k&#10;v2k/9gCD/wBHT19BkX++x9GePmv+7P1R1X7Nf7dPhr4NfB3RPCeoeGda1G7sTLvuLRUMbbpGYYyf&#10;Q10HxR/4KaaZqng/VNL8M+EtSttVvbd7eO61GVESDeCpfauSxAOQOOcV7b+wfpNldfsw+FJJrO3l&#10;kJuMvJErE/vn7kV6l8Uvg/4a+I3gfW9GvdC0+d7u1kSKQ26B45dp2OrAAghsHOa1rV8HHFy9pSb9&#10;7e/n2Ip0sTLDx5KnTseS/wDBO7/k2LRu/wDpt3/6NNfTFeD/ALFfw/1/4Y/AXTNB8Tae+l6tDd3L&#10;vbyMrEK0hKnKkjkV7vuFeNjZKWJqSjqm2ejhU40IJ72PAP28P+TXPGX+5B/6OSvjH/gmh/ycNd/9&#10;gW4/9Djr7O/bw/5Nc8Zf7kH/AKOSvjD/AIJn/wDJwt3/ANgW4/8AQ46+hwX/ACKa39djyMV/v9I/&#10;U+kNLTTXyR9Cfjf+2t4fh8N/tNeN4LcKsVxPHebVGADJGrN+pP51+iP7COuTa5+zD4RaclmtRPaK&#10;SckqkrBf0x+VfnD+2B4th8ZftHeONQtpFltorz7JHIvQiJFjJ/NTX6X/ALF/hGbwb+zX4LtLmMxX&#10;NxbtfSI3Uea5cf8AjpWvtM10y6ip76fkfMZfrjKjjtr+Z8yf8FVP+Qj8O/8Arlefzir1P/gmX/yb&#10;/ff9hu4/9Ajry3/gqop/tD4dnB2+VeDPbrFXpn/BMe5ST4D6pCpy8Wtzbh9Y4yKwqf8AIlh6/qzW&#10;n/yM5en6I+ve9FHrR9a+SPoj8+P+Cc//ACXT4uf7p/8ASqSvrT9qTX5/DP7PPj/ULZmS4TSpY0Ze&#10;qlxsz/49XyX/AME4wW+N/wAW5Bym3G4dP+PqSvrT9qPw9P4p/Z78fadaqz3D6VLIir1YoN+P/Ha+&#10;gx1v7Qjzbe7+SPHwl/qbt/e/U/KH9l3R4tb/AGhvh5ZTKJIW1iB2VhkEId+D/wB81+2Ar8Sf2afE&#10;MPhj4/fD/VLmQRW0WrwLJI3AVXOwk/8AfVftstdfEV/bw7WObJv4cvUdSNzS0jV8ofQlLTdFsNG8&#10;8WFlb2QnlM0ot4lTzJD1dsDkn1q9TQRmsfxh4osvBPhXVtf1KQRWOm2sl1MxP8KKTj6np+NNXk7b&#10;tk6RV+iPhf8Ab/8AF1/8Vvix4L+DHh5zLMZ45rxYzx58vEYb/cTcx/3q9K/bI/Z1sbz9l2xstAtA&#10;bnwPAk9oFX5ngVQs4/EfOfda+Rvg74u+KutfGDW/jD4X8AzeNb+4uZ18ySB5IbZ5AOAVI+ZUIUeg&#10;NfQ93+0l+05f2s1tcfA6Oa3mRo5I2spyGUjBB+fuDX2NShVw7owoySUNX7yV29z5uFWnWVSVRP3t&#10;tG9FseOf8E4/i4PBPxgm8K3k+zTPE0XlRhjhVukyYz/wIbl/EV+ptfhRrem+JfhT49je/wBKufDG&#10;vWNzHfw2c6FHgO7fHjPOOOPYV+0vwi+IVp8Vfhr4e8V2TKY9StEldVP3JMYkQ+4YEfhWGfYdKccT&#10;DaX5m2U1m4yoS3R2VJQKK+UPoD8R/wBof/k4Px9/2H7n/wBHGv2o8P8A/IB07/r2i/8AQBX4r/tD&#10;/wDJwfj7/sP3P/o41+1Hh/8A5AOnf9e0X/oAr67PP4OH9P0R89lX8Sr6/wCZo0hpaQ18ifQn5Uf8&#10;FJv+Tjf+4Pbfzevt79hj/k1vwP8A9cp//SiSviH/AIKTf8nG/wDcHtv5vX29+wx/ya34H/65T/8A&#10;pRJX12O/5FVD5fkz5zCf7/V/rse439z9jsrifG7yo2kx64BP9K/B3xDfS+IvFmp3lw5ee+v5ZZHb&#10;qS8hJP61+8t1brdW8sL8pIjIw9iMf1r8IvHWh3Pg/wAda/pFwhjutN1GeBl9CkjAfyq+HbXqrrZC&#10;zi9qfY/cvwfYppfhPRbOMAR29jDEoA4wsYFbFc38Odch8SfD/wAN6rbyCWG8023nV16HdGpro6+Q&#10;lfmdz6KNuVWGXEazQyRsMq6lSD3BFfg34wtf7F8Za5bQtj7JqM6Iw4xtlbBH5V+8V1OltbSzSMFj&#10;jRnZj0AAya/CPxB5nizx5qf2NPMl1LU5RCi87jJKdoH5ivr+Hd6t9rL9T53OP+Xdtz9vvhzqz698&#10;P/DWpSHMt3ptvOxznJaNST+dfIn/AAVQ/wCSc+Cv+wtL/wCiTX2N4N0U+HPCei6UfvWNlDbHnPKI&#10;qn+VfHP/AAVQ/wCSceCf+wtL/wCiTXi5db6/C212eljb/VJX7HSftFfsrw/Hb4J+GNb0OBIvG+la&#10;NbG3YYH22IRKTAx9f7p7Hjoa+Gv2cvj3rn7NPxKN6YZ30uWT7LrOkPlS6qSCdp6SIc4/EdDX6+fD&#10;r/knnhf/ALBdr/6KWvjL9vz9kz+1oLv4neELL/ToV363YQLzMg/5eFA/iA+8O457GvUy7HRk5YLE&#10;6wlt5eX+RwYzCySjiaHxLc+1fCvi7S/HHhmx13RLyO/0u/hE0FxGchlI/QjoR2Ir4h/4Jr/8lG+L&#10;f/XZP/R0teOfsR/tWSfBjxEvhbxFdE+CdWl/1khyNPnbgSj/AGG4DD8fWvYf+CacizfEL4svGyuj&#10;SxsrKcggzS4INFTAzwNHEwezSs/mOGKjiqlGS31v9x99/wAVFH8VFfKH0AtFFFABRRRQBznxG0f/&#10;AISL4f8AiXSyM/bNNuYBn1aJgP51+I/hqxN9r2gWLAs0l/b2xHrmVVr92JYxKjIwyrAqfxr8ZfDn&#10;hV7X9pzTfDrJ5bW/jEW+zHQLdZH6CvrciqcsK0fK/wCZ89msLypv5fkfWn/BULwOJvBHg3xPDFlt&#10;NuX0+ZwP4JFBXJ9NyH/vqr//AAS1103Xwy8X6ST/AMeeqrMB7SRD/wCIr3P9sDwKfiB+zv4y06OP&#10;zLqC1+32/GT5kJEnHvhSPxr5J/4JYa55Pi7x1pLPj7RY290qe6Oyk/8Aj4rKnP2+UTh1g/1KnH2W&#10;Yxl0kj9HKKB0oNfLnvgWxX5b/wDBTaRW/aA0sAgldAtwfb99Ma/Q74weD/FfjXw1DY+EPFz+DNSW&#10;4WR9QS2E5aMAgptJ7kg59q+RvFn/AATZ8T+OtcuNZ8Q/Fd9Y1W4x5l1dWDO7YGAP9ZwAOgHFe9lN&#10;Shhq3t6s7b6WZ5GYQq1qfsqcb+Z7Z+wPIrfsu+FMMGw9wDtOcHzn4NfQrMAvPSvg/Sf+CbvizQbX&#10;7NpnxgvNOttxfybS3liTcep2rKBmrUv/AATy8dTRtHJ8bNUdGGCrLOQR7/vqVelhK1WVRV1q77Md&#10;GpiKdOMPZbLujf8A22P2kHhSx+FPw/1My+MNcuYrW7ubCX5rKNmAEYZeRI5I6chQfUV9X+DtB/4R&#10;XwrpGjmeW6axtI7dridy7yMqgF2Y8kk5P418mfA//gnivwr+KejeMNU8Wrr66ZI06Wn2Ixl5tpCM&#10;WLn7pO76gV9lsp2nHBxXNjJYeMYUcO7pat92zfDKq5SqVlZvZeR8/wD7eU0cP7Lni/e4Xf8AZ0XJ&#10;6sZ0wK+Mv+CaLhf2hbrJAzotwOT/ALcdfRnxM/Yw+Jnxat3sfEnxpuNQ0jzzNHYPp22JeSVyFcbi&#10;AcAmvP7H/glzq2mXKXFn8Tfslwv3ZoLB0cfiJM17GFrYSngp4adXWXk9PwPNr08RUxMa0aekfNH6&#10;AySrGpZyEQDJZjgV8nftbftraB8MvD1/4d8H6lBrHjO6jaDzLVxJFp4IwXdgcbx2Ud+TiuMu/wDg&#10;nl441S3+y3/xt1a6s24aGRJnUj0wZsV1Hw//AOCaPw78M3Ud14h1DUvFcqkN5EzCCAn3VPmI/wCB&#10;VwUaeAoy9pVqc9uiT/U66s8XVjyU4ct+rZ8dfsl/s06t+0F48gvL+CdPB9jOJtT1CQEC4YHPkox+&#10;8zHr6DPtX6+2tvHZ2sUEEaxQxIESNRgKoGAB9BVTQPD2m+FtIt9L0iwt9M062XZDa2sYjjQewFaO&#10;K5swx0sdUUmrRWyN8HhI4WFlq3uz48/4KW/DW98V/CbSfEthA1w3h27Z7pUGWW3kAVn+isFz7H2r&#10;yT/gmf8AGbSPCuq+IfA2s3sNg+rSx3unPOwRZJlXY8eT/EVCkDvg1+i97ZQahazWt1BHcW0yGOWG&#10;VQyOpGCpB6gjtXxD8Xv+CZem65rE+qfD/X18Pea5k/su+RngjYnP7t1+ZR7EHHrXfg8ZQqYV4LEu&#10;y6M5MTh6sK6xVBXfVH3Jurx/9pP9oXw98CfAmo3d7fQya9PA8em6Wsg86aUqQpK9QgPJY+nrXy3Y&#10;/sk/tOaXbDTLT4pLFp33RjV7jAX8VyK6T4a/8E20PiGPXPih4ql8VzqwdrG3Z9kxHaSVzvYewx9a&#10;wjhcJRlz1aykl0W7/wAjWWIxFRctOk031fQvf8EzfhzqGj+BfEvjXU4mjfxFdKtq0gwZIY8lpB7M&#10;7t/3znvX2fNCk0bJIiujgqyMMgg9Qah0vTbbR9PtrGxt47Szt41ihghUKkaKMBVA6ACrWK83FYh4&#10;qtKs1a524eiqFJU+x+OH7WX7Puo/s/8AxOuVt4ZF8M6jM11o96gO1RncYiezoePcYNffP7I/7W2h&#10;fGbwfp+jaxfwaf43soVhuLWdwn2zaMCWLJ+bPUqOQc9q9x+IHw68PfFDwzc6B4m0uHVdMuB80Uo5&#10;RuzI3VWHYjmviLx9/wAEu7mPUnu/AnjBbeHdujtdXRt8XsJY+vbnGa9/65hswoRo4t8s47M8j6tW&#10;wdV1MOuaL3R+gO72ryb9oD9pDwt8AfC899qt1Hda1IhFho0Lgz3Mnbjqq56sf1NfKmj/ALHP7SUE&#10;f2E/Fb7BYr8oK6tdP8vsNuf1r2P4K/sIeHPh/r8Xijxfqtz4+8UowkS41EEwROOjBGJLMOxYnHpX&#10;nPD4Sg+adXnXZLf59Ds9tiKq5YU+XzZ037I2g+PR4T1bxh8QtUvJda8U3X9oR6PMx8rT4cYRUQ/c&#10;JGOOwC9815J/wUo+Mg0fwXpnw50ubfquuyrPeRxn5ltlb5VP+++PqFNfWvxA0PWPEng3VdM0DWm8&#10;O6xdQ+XbaosQkNu2R8wU9eM18V+JP+CaniXxhrc2s658V5NV1aZg0l5dWLPIxHTkycY7Y6VpgqmH&#10;lifrGIko22VvuIxMKsaPsKMb36n1R+zf8K4fg58G/DfhtVAu47cT3rgYL3EnzSE/QnH0Ar0yvGvg&#10;L8H/AB78Lri8TxX8SrrxzpzW6Q2trdW+w27KfvbyxJ445r2Ug15eIfNVk+bmv1/4c9CjpTS5bW6H&#10;wX/wVA+Fcc2meHPiFaxhZoJP7KvWA+8jZaJj9DuH4iqv/BMn4zxrDrPw11G5CybjqWlK7feBGJo1&#10;/Rse7V6d8dP2O/Hfxx1rUP7S+LE8fhqS7NzZ6G9jmK2HO0cONxAJ5NeZaP8A8Ew9b8PapbalpfxP&#10;On6hauJIbq2sGSSNh3DCTIr6WniMLPAfVa1XXpo9O3Q8OdGvHF+3pQ09VqffytQzdK4f4P8Ag/xP&#10;4I8HppfizxZL4z1VZnf+05oBExjONqEAnOOefeuY+N3wt+IXxCvrNvB/xKn8DWUdu0VxbwWglaZi&#10;c7w2QVIHHFfMRpxdTkc0l31t/me65yUOZR17H5SftBzRzfH7x7Kjq8Z1+6IdTkEeca/ajw3Is3h7&#10;S3RgyNaxEMOQRsHNfBdx/wAEsdRuppJp/iPHNNKxeSSTTWZmYnJJPmckmvoH4I/AH4lfCvWdJTVf&#10;izc+JfC9hC0I0aay25XbtQCQsSApxj6Yr6TM6+GxVKnGlU1guz128jxcDSr0KknOGkvQ+hs0hbil&#10;rgfjF4M8XeNvDttZeDvGD+CtRjuRLJfJbCcyR7WBjwTxyQc+1fLwipSSbt5nuybirpXPzk/4KSTJ&#10;J+0g6KcsmkWoYen3zX2/+wwyn9lrwRg5/dTjg/8ATxJXgnij/gmr4l8ba5c6zr3xVbVtUuSDNd3W&#10;ns7vgYHPmcADsK7b4YfsbfE34SwwWPh/403Fnoy3CzSacun7om+YFwoZzt3YOcetfVYqtha2Cp4a&#10;NXWPk/8AI8ChTr08TOs6ekvNH1996vzj/wCCi37N95pniOT4oaBZtNpd6qprMcKkmCYDaJyB/CwA&#10;BPYgetfo4ue9Q31jb6jZzWt1BHc20yGOSGZAyOpGCCDwQR2rwcFi54Ksqsfn6HrYrDxxVJ05Hxp/&#10;wTt/aIsPEngaL4caveRwa7o+7+zxM4BurYksFXPVkJIx6Y9DX2ju4r4y+LH/AATd0HXNYbXPh7rk&#10;3gzUfM85bMgvbI/UGNlIePn0JA7VhJ+zf+1ZbxjTo/i9CbHbsExvpdwHpkx7v1r0cRSwmLqOtSqq&#10;N90+jOKjUxGHiqdSnzW6o9U/ba/aS0z4R/DXUtAsb2OTxhrVu1rbWsTBnt43BV5nH8IAJAz1JHoa&#10;+Wf+Cff7NN5428Z2vxC1u0aLw1o0m+wEykfbLodGXPVE659cD1r2f4a/8E3dOh14a98TfE1x4yv2&#10;fzZLSMssUrdf3kjEu49uK+y9L0uz0PTbaw0+0hsrK3QRw29ugSONR0CgcAVUsXRweHeGwr5nLeW3&#10;3Cjh6mJrKtXVktl/mWunOa+H/wDgqhMi/DvwQhb5zqkzBe5AhOT+or7I8ZaXqet+F9UsNG1M6Lqt&#10;xbtHbagIxIbeQjh9p649K+PPiJ+wL49+LN5bXXi74xza5LbKVhFxpx2RA9dqhwBnHJxXHlsqVKvG&#10;tVnZR8mdGOVSpSdOnG9z62+GcyXHw58KyIQyNpVqyn1HkrXRyRrMjI6hkYYKsMgj0NfN/wAFP2bv&#10;iX8J9U0OC5+LtxrXhTTSVOiSWICvHtICByxKgEg49q+kgDtrixEYRqP2cuZf13Oqi5SgueNmflr+&#10;3R+yg3wl16Txp4YtMeDtSm/f28Y40+4Y5x7RsenoePSu9/4JV/8AIa+IGP8An3tf/Qnr778SeG9O&#10;8XaDfaNq9nHf6ZfQtBcW0y5V0I5H+ehrwP8AZc/ZVuv2cfGXje5i1SHUNB1YxjT48N9oijVmO2TI&#10;wSA2Mg84r3v7U9tgJ4es/eVreev5nlfUfZYuNan8P5H0f3ooor5k9wWiiigAooooAbX5nax4PNh/&#10;wUqtrFVOybXo9UHHZofMJ/PNfpia+RvH3gdl/wCCh/w+1pYyYrvQ55nbbxuhWRPzw616+W1fZSqp&#10;9Ys83G0/aKHlJH1pd2kV9ZzW06CSGZGjdD0KkYI/I1+a37Fuky/Cv9tXxL4PnBRlgvrEZGMqjrIh&#10;/FVBr9Lv4a+KPih4Nl8A/wDBQb4ceKreIx2HilWt5HUceesLRsPqV8s/nVZfUXJWov7UX961DGQ9&#10;6nVX2WvxPtgdKWkXoKWvGPSCiiigAooooAKKKKACiiigAooooAKKKKACiiigAooooAKKKKACiiig&#10;AooooAKKKKACiiigAooooAKKKKACiiigAooooAKKKKACiiigAooooAKKKKACiiigAooooAKKKKAC&#10;iiigAooooAKKKKAE21E1rE86TNFG00YKpIVBZQeoB7ZwKmooATbVS60mzvri1nubSC4mtXMkEksS&#10;s0TEY3ISPlOCRketXKKNhWEpaKKBhRRRQAUUUUAFFFFABRRRQAUUUUAFFFFABRRRQAUUUUAFFFFA&#10;BRRRQAUUUUAFFFFABRRRQAUUUUAFFFFABRRRQAUUUUAFFFFABRRRQAUUUUAFFFFABRRRQAUUUUAF&#10;FFFABRRRQAUUUUAFFFFABRRRQAUUUUAFFFFABRRRQAUUUUAFFFFABRRRQAUUUUAFFFFABRRRQAUU&#10;UUAFFFFABRRRQAUUUUAFFFFABRRRQAUUUUAFFFFABRRRQAUUUUAFFFFABRRRQAUUUUAFFFFABRRR&#10;QAUUUUAFFFFABRRRQAUUUUAFFFFABRRRQAUUUUAFFFFABRRRQAUUUUAFFFFABRRRQAUUUUAFFFFA&#10;BRRRQAUUUUAFFFFABRRRQAUUUUAFFFFABRRRQAUUUUAFFFFABRRRQAUUUUAFFFFABRRRQAUUUUAF&#10;FFFABRRRQAUUUUAFFFFABRRRQB//2Q=="/>
  <p:tag name="ISPRING_COMPANY_LOGO" val="ISPRING_PRESENTER_PHOTO_0"/>
  <p:tag name="ISPRING_SCORM_RATE_SLIDES" val="0"/>
  <p:tag name="ISPRING_SCORM_PASSING_SCORE" val="0.000000"/>
  <p:tag name="ISPRING_ULTRA_SCORM_COURSE_ID" val="669004E8-F5B0-401A-BC72-C712215904C6"/>
  <p:tag name="ISPRINGONLINEFOLDERID" val="0"/>
  <p:tag name="ISPRINGONLINEFOLDERPATH" val="Content List"/>
  <p:tag name="ISPRINGCLOUDFOLDERID" val="0"/>
  <p:tag name="ISPRINGCLOUDFOLDERPATH" val="Repository"/>
  <p:tag name="ISPRING_OUTPUT_FOLDER" val="Q:\OTI\7 - Online Program Folders\MCAS\2017-2018\InfTrial_Tech_1718"/>
  <p:tag name="FLASHSPRING_ZOOM_TAG" val="69"/>
  <p:tag name="ISPRING_PRESENTATION_INFO_2" val="&lt;?xml version=&quot;1.0&quot; encoding=&quot;UTF-8&quot; standalone=&quot;no&quot; ?&gt;&#10;&lt;presentation2&gt;&#10;&#10;  &lt;slides&gt;&#10;    &lt;slide id=&quot;{4835E768-2128-451D-AA22-D4BA33E3891D}&quot; pptId=&quot;256&quot;/&gt;&#10;    &lt;slide id=&quot;{D874E02D-C93F-4E8A-993D-B310ACF5A425}&quot; pptId=&quot;257&quot;/&gt;&#10;    &lt;slide id=&quot;{67FB5857-FB5D-4703-A2D9-91274936BA72}&quot; pptId=&quot;258&quot;/&gt;&#10;    &lt;slide id=&quot;{E3F78B7D-BE32-48AF-856B-84B174F6A0BB}&quot; pptId=&quot;259&quot;/&gt;&#10;    &lt;slide id=&quot;{78A53EE5-801F-4C19-9364-7342217C6B57}&quot; pptId=&quot;261&quot;/&gt;&#10;    &lt;slide id=&quot;{A753447E-7FCD-4EEB-9DE6-D66A48016EA2}&quot; pptId=&quot;266&quot;/&gt;&#10;    &lt;slide id=&quot;{F0F93350-A64F-4985-97EA-E65B64DC5816}&quot; pptId=&quot;267&quot;/&gt;&#10;    &lt;slide id=&quot;{EDD9E132-DC7C-46CF-AE7D-C6E6ECBD28D4}&quot; pptId=&quot;270&quot;/&gt;&#10;    &lt;slide id=&quot;{5D64BA42-638D-4EF0-8DFA-F91BC295E2D0}&quot; pptId=&quot;268&quot;/&gt;&#10;    &lt;slide id=&quot;{5B374FEE-8A7F-4499-A82C-0C4C2DD925D8}&quot; pptId=&quot;269&quot;/&gt;&#10;    &lt;slide id=&quot;{C247096C-7DD5-4235-B9C2-CD2BCE173386}&quot; pptId=&quot;271&quot;/&gt;&#10;    &lt;slide id=&quot;{FB0D0B27-B139-4A6D-9F3B-165D5E142980}&quot; pptId=&quot;272&quot;/&gt;&#10;    &lt;slide id=&quot;{B542982A-2569-43B1-81DC-4E6692535EC5}&quot; pptId=&quot;274&quot;/&gt;&#10;    &lt;slide id=&quot;{2328B1E9-5E98-47E8-888F-9A6EC504C755}&quot; pptId=&quot;273&quot;/&gt;&#10;    &lt;slide id=&quot;{57F0C0F9-10FF-42D5-B9A8-82C53356E692}&quot; pptId=&quot;265&quot;/&gt;&#10;  &lt;/slides&gt;&#10;&#10;  &lt;narration&gt;&#10;    &lt;audioTracks&gt;&#10;      &lt;audioTrack muted=&quot;false&quot; name=&quot;InfTrialTech_Slide1_2&quot; resource=&quot;8e6791d5&quot; slideId=&quot;{4835E768-2128-451D-AA22-D4BA33E3891D}&quot; startTime=&quot;0&quot; stepIndex=&quot;0&quot; volume=&quot;1&quot;&gt;&#10;        &lt;audio channels=&quot;2&quot; format=&quot;s16p&quot; sampleRate=&quot;44100&quot;/&gt;&#10;      &lt;/audioTrack&gt;&#10;      &lt;audioTrack muted=&quot;false&quot; name=&quot;InfTrialTech_Slide2&quot; resource=&quot;d79fc264&quot; slideId=&quot;{D874E02D-C93F-4E8A-993D-B310ACF5A425}&quot; startTime=&quot;0&quot; stepIndex=&quot;0&quot; volume=&quot;1&quot;&gt;&#10;        &lt;audio channels=&quot;2&quot; format=&quot;s16p&quot; sampleRate=&quot;44100&quot;/&gt;&#10;      &lt;/audioTrack&gt;&#10;      &lt;audioTrack muted=&quot;false&quot; name=&quot;InfTrialTech_Slide3&quot; resource=&quot;cd9b7f39&quot; slideId=&quot;{67FB5857-FB5D-4703-A2D9-91274936BA72}&quot; startTime=&quot;0&quot; stepIndex=&quot;0&quot; volume=&quot;1&quot;&gt;&#10;        &lt;audio channels=&quot;2&quot; format=&quot;s16p&quot; sampleRate=&quot;44100&quot;/&gt;&#10;      &lt;/audioTrack&gt;&#10;      &lt;audioTrack muted=&quot;false&quot; name=&quot;InfTrialTech_Slide_5&quot; resource=&quot;cf872299&quot; slideId=&quot;{78A53EE5-801F-4C19-9364-7342217C6B57}&quot; startTime=&quot;0&quot; stepIndex=&quot;0&quot; volume=&quot;1&quot;&gt;&#10;        &lt;audio channels=&quot;2&quot; format=&quot;s16p&quot; sampleRate=&quot;44100&quot;/&gt;&#10;      &lt;/audioTrack&gt;&#10;      &lt;audioTrack muted=&quot;false&quot; name=&quot;InfTrialTech_Slide_6&quot; resource=&quot;7f824d8e&quot; slideId=&quot;{A753447E-7FCD-4EEB-9DE6-D66A48016EA2}&quot; startTime=&quot;0&quot; stepIndex=&quot;0&quot; volume=&quot;1&quot;&gt;&#10;        &lt;audio channels=&quot;2&quot; format=&quot;s16p&quot; sampleRate=&quot;44100&quot;/&gt;&#10;      &lt;/audioTrack&gt;&#10;      &lt;audioTrack muted=&quot;false&quot; name=&quot;InfTrialTech_Slide_8&quot; resource=&quot;c1339453&quot; slideId=&quot;{EDD9E132-DC7C-46CF-AE7D-C6E6ECBD28D4}&quot; startTime=&quot;0&quot; stepIndex=&quot;0&quot; volume=&quot;1&quot;&gt;&#10;        &lt;audio channels=&quot;2&quot; format=&quot;s16p&quot; sampleRate=&quot;44100&quot;/&gt;&#10;      &lt;/audioTrack&gt;&#10;      &lt;audioTrack muted=&quot;false&quot; name=&quot;InfTrialTech_RealSlide4&quot; resource=&quot;a7c0ab4f&quot; slideId=&quot;{E3F78B7D-BE32-48AF-856B-84B174F6A0BB}&quot; startTime=&quot;0&quot; stepIndex=&quot;0&quot; volume=&quot;1&quot;&gt;&#10;        &lt;audio channels=&quot;2&quot; format=&quot;s16p&quot; sampleRate=&quot;44100&quot;/&gt;&#10;      &lt;/audioTrack&gt;&#10;      &lt;audioTrack muted=&quot;false&quot; name=&quot;InfTrialTech_Slide_9&quot; resource=&quot;dd029f62&quot; slideId=&quot;{5D64BA42-638D-4EF0-8DFA-F91BC295E2D0}&quot; startTime=&quot;0&quot; stepIndex=&quot;0&quot; volume=&quot;1&quot;&gt;&#10;        &lt;audio channels=&quot;2&quot; format=&quot;s16p&quot; sampleRate=&quot;44100&quot;/&gt;&#10;      &lt;/audioTrack&gt;&#10;      &lt;audioTrack muted=&quot;false&quot; name=&quot;InfTrialTech_Slide11_2&quot; resource=&quot;9c11aa6f&quot; slideId=&quot;{C247096C-7DD5-4235-B9C2-CD2BCE173386}&quot; startTime=&quot;0&quot; stepIndex=&quot;0&quot; volume=&quot;1&quot;&gt;&#10;        &lt;audio channels=&quot;2&quot; format=&quot;s16p&quot; sampleRate=&quot;44100&quot;/&gt;&#10;      &lt;/audioTrack&gt;&#10;      &lt;audioTrack muted=&quot;false&quot; name=&quot;InfTrialTech_Slide_12&quot; resource=&quot;664668fa&quot; slideId=&quot;{FB0D0B27-B139-4A6D-9F3B-165D5E142980}&quot; startTime=&quot;0&quot; stepIndex=&quot;0&quot; volume=&quot;1&quot;&gt;&#10;        &lt;audio channels=&quot;2&quot; format=&quot;s16p&quot; sampleRate=&quot;44100&quot;/&gt;&#10;      &lt;/audioTrack&gt;&#10;      &lt;audioTrack muted=&quot;false&quot; name=&quot;InfTrialTech_Slide_13&quot; resource=&quot;2cceb2de&quot; slideId=&quot;{B542982A-2569-43B1-81DC-4E6692535EC5}&quot; startTime=&quot;0&quot; stepIndex=&quot;0&quot; volume=&quot;1&quot;&gt;&#10;        &lt;audio channels=&quot;2&quot; format=&quot;s16p&quot; sampleRate=&quot;44100&quot;/&gt;&#10;      &lt;/audioTrack&gt;&#10;      &lt;audioTrack muted=&quot;false&quot; name=&quot;InfTrialTech_Slide_14&quot; resource=&quot;203214e0&quot; slideId=&quot;{2328B1E9-5E98-47E8-888F-9A6EC504C755}&quot; startTime=&quot;0&quot; stepIndex=&quot;0&quot; volume=&quot;1&quot;&gt;&#10;        &lt;audio channels=&quot;2&quot; format=&quot;s16p&quot; sampleRate=&quot;44100&quot;/&gt;&#10;      &lt;/audioTrack&gt;&#10;      &lt;audioTrack muted=&quot;false&quot; name=&quot;InfTrialTech_Slide_15&quot; resource=&quot;3d2bcde4&quot; slideId=&quot;{57F0C0F9-10FF-42D5-B9A8-82C53356E692}&quot; startTime=&quot;0&quot; stepIndex=&quot;0&quot; volume=&quot;1&quot;&gt;&#10;        &lt;audio channels=&quot;2&quot; format=&quot;s16p&quot; sampleRate=&quot;44100&quot;/&gt;&#10;      &lt;/audioTrack&gt;&#10;    &lt;/audioTracks&gt;&#10;    &lt;videoTracks/&gt;&#10;  &lt;/narration&gt;&#10;&#10;&lt;/presentation2&gt;&#10;"/>
  <p:tag name="ISPRING_PLAYERS_CUSTOMIZATION" val="UEsDBBQAAgAIALxxs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E56Zkux5PJ53AQAAGkSAAAdAAAAdW5pdmVyc2FsL2NvbW1vbl9tZXNzYWdlcy5sbmetWG1v2zYQ/l6g/4EQUGADurQd0KIYEge0xDhCZMmV6DjZCwRGYmwilOjqxan3ab9mP2y/ZEfKduymhaSkgGWIlO65I+/uuaOOT79kEq14UQqVn1jvjt5aiOeJSkU+P7Gm9OyXjxYqK5anTKqcn1i5stDp4OWLY8nyec3mHO5fvkDoOONlCcNyoEcPYyTSE2syjO1gPMH+dewFoyAeuiNrYKtsyfI18tRc/Vn89OuHj1/evf/w8/GbjWQXoGiMPe8QChmk9287APk0DLwY0IgX++SKWgP9308umFLP9Yk12Nz0k56E5NIa6P9WuWkYEp/Gkec6JHaj2A+o2QuPUOJYg2tVowVbcVQptBL8HlULDp6sRMFRKUVqHiQKJvKaH7Vpc4Ixdv04JBENXZu6gW8NIlUU69cGl9XVQhWgr0SpKNmN5KlRCkFjni8LXoJuVkFQIfhVCwFvqoyJvIPqme8F2InxZBKPSRThEewu3a0KkA7g70W1gGcpV69BxX0uFUvRbcEBMIgQWy6lSJo3RbQstIUTydatVoR45vqjmAaBF8XEd7Yz1oDkKXIKphfbEyXEEQkBoGAlL54gG5tgN+IIS9kP4dwdnXtwUW3CuZgvJFxVXzsmBCJhwvM2KQhVEkKQR9EsCB29aaAKMbRkZXmvivQgTPf92Qbs+nYAmWDTPXCqMbbAEB8CCKwoeFK1gXl46tvn8ZD6cDsksLkeq/Nk0VEOMuSbQbofkjX4aj/wWuN/gxYPgyvIcaCkoI9EcAFMdNFH4ppEwB4kapPx8aU7wpoKNPtsmWFLPQnTiS7XiCUJyGmXroSqS5jRWwL8YEioPOqnJiKfphBKLva+wXANInjbBNFcrDjYUKS8aFUChGsTR0f1p6n7e3yGXY84MYQ5kE9MTSXQ2hhwZ64qxKRUegmgmKUrlicc3fCEadeu4bVUpOY1HYLGlM+1+BuxasO7rzaU7Tvk6lVf0w5Y/rGFWV2CeVXFs2XVpnrP/KdYodPtuyZ0WfrT9Ec28XHoBt91UsbWjZO6eKYUWS2bavBs/+ws6+ujViOeuVPdvfWjLYka2h+6wFtDobpLEGg3dGmDDkF2l3L9M1A0aaoHlBc3v+2h0w82AL5CT8W4hK06MOFSs353+RkZRi6F0jHjN6WoeJukycbGQd92bQKdsOQVf0jGG36rgMckZ6umPYMCaTzd6tC97u+gYlCXemCyD4DzTWdVIikysD/tgDkdk+0ONDx/sJKZqmVqkleKO8P1sLd1xh/3lbeFysysZOU2eJtac/ocK5rFhY3SSY/OZJd/nf2zl35P91JEcAi9iI19Wzcwts5V2VEIUkBvhUejbf8DuZCxKllAXb1VdZ52BGpOMw45wwC2WXPEWZEs/vvn344YX1nSzKLN7G+9QHRnBixIdmB/+Kri5V9tIBQPD+XMoIvU5vS3let4GKQuROEPOWSxprRkKoOpo3a9EOQbp2FKsX0+hjyITNiruoAOrg/CGIcXwGXmgGANxqy4AyKkSsleKGardQBW/bQ/HMDrSoqc95F9XinRC6buJMaOY75GQPLBWfOuqZkpHHaSzWcJqeadwexz7APPfoXHU1H1BQwJ2X1t0Adqc3j14HQMAdQhK01p27IYEEUzfqCJ1eNKtxuV5qPQ8Zu9b0T/A1BLAwQUAAIACABOemZLRXlS9S8EAABuEgAAJwAAAHVuaXZlcnNhbC9mbGFzaF9wdWJsaXNoaW5nX3NldHRpbmdzLnhtbNVY63LaOBT+z1NovNOfxSTNrYwhwxIzYUqAxc62mZ0dRtgCayNLriVD6a99mn2wfZI9QoRAIYlol047mUxi6Zzv3C+2d/kpZWhKckkFrzlH5YqDCI9ETPmk5tyGrdcXDpIK8xgzwUnN4cJBl/WSlxUjRmUSEKWAVCKA4bKaqZqTKJVVXXc2m5WpzHJ9K1ihAF+WI5G6WU4k4YrkbsbwHP6oeUaks0SwAIDfVPAlW71UQsgzSDciLhhBNAbNOdVGYdZiWCaOa8hGOLqf5KLgcVMwkaN8Mqo5v5w29M8DjYG6oinh2ieyDof6WFVxHFOtBWYB/UxQQugkAXXPTxw0o7FKas6byrGGAXJ3G2YBbmzHGqYpwAlcLfFTonCMFTaPRqAin5R8ODBH8ZzjlEYh3CDtgJpzFQ6DTvvKH3Z7oR8Mr8ObjtFhD6bQ/xDuwRS2w46/D70tfLN3029074bv/V+Ddmgn4vqu7w867e67YdjrdcJ2/5ELorDhRM/d9LIH0RBFHpGVkz2VFOmIY8ogsb9wvSQKSoPhfEJC0aIQ+TFmkjjor4xMfiswo2oOFVSBCronJGvIjERqoENdc1ReEOcRzgCCYhD/VR6dvl3l0fnFhumukf5o1k4tPaiLDPN5R0zEd1b96PRspfvx2dnzyu9S08NK4SiBYgF7Frp57vrRA9lY8I2w6Gc0EixeWUTSEYm7OCVrPSC4p7wFlEcOGkMCMbC1lxGOAsyh71AF9kcrAFmMpKJq0W9aS+pGTjFDgAeNkaCbYMsfUYJzuZExK9frYo/qf3SFIvJP4w1z9BTpe1GwGM1FgRi9J0gJBGlapPBfQtB6A0HjXKSLU+hxCklGQbkpJTMSX9oIugMRaQGcOiKMKCPhY0E/oxEZixxwCZ5C+4VzKg1+eS/gDEv5CIofdHxl2kK7e+V/eKUNxPEU82hPcMgPkmbqEPgYbOcCRDAmwJtrEOCZCBeSLOIT03hBZmNm+esjImlaMBPx/zsua9AHjM5hpOC5iZFNYF7UwFpsgqeLmtR1toCGaqQQEoMJFxE0GsoLe0MizJHgbI5wBJNI6hKfUlFIODHFbLDl16loeBHlC2Un0BFBWh6T3AqucnT85uT07PzibbXs/vv3P6+fZVrO5z7DWpwZ0M0nlwY7ri9WhxeYnlkgXuB8Zo3Y4m2JPNX5HW+pu3udWk7B7SHhuXqA7Z5ni7n7o46zwG8Mmtdo4Ae3nTCo2qRSV0DJqiiBZBzrDdyGp3cbQkh8K3jteRvC/sD/3QoQgmhVcXZiuz0rg9/ZUA3MPtBf2wWsVIChMTFNEMYGoymFFP4pusBTZfXtDeS7lPI3r6amFxyolAnOowSierBM+Cna5SFd/CN5zTytXog33oA9d+f3CX2TUk5T8KXeJlYfNeqnJxV4p955VSoB2uY3onrpP1BLAwQUAAIACABOemZLhgQxNc4CAAB6CgAAIQAAAHVuaXZlcnNhbC9mbGFzaF9za2luX3NldHRpbmdzLnhtbJVWUU/bMBB+36+owjvRENuolFYKBSQkNtBAvDvJNbHq2JF9Keu/nx3bjdM2pGAh4bvvO5/P311I1Iby5bfZLMlbKYHjG9QNIwizppWwahWKehGhbCGKLUwwIV8BkfJSGYu3zWixiLIWUfDLXHDUsS65kDVh0fLioftJ4g45xRJbkOdy1iSH8Jib9Gp1DmV/Rno1TshF3RC+exKluMxIvimlaHkxmVq1a0AyyjcamT6YNYZkVOEjQn2Q0/1den0epZGgFJiUru/MmmQxkgHzJ32J0x/1+e0PaFuqKHa025v56ub7GK0hJQyL/CM1axzPdfQvvIolIPxDDf11ZdYolJEdyGHweTqfz0dfpRFN23wpGylKU9Ah5+e9WZMcJkih229SK3uCuZA5aLJFXHmOhOH+DPs+Me0qBXsxdT0YCObRMwZLMzeS2O+sT1Xi47lF3R+wXBOmNCA09aAXnfQLaZUPM7T1uL/wQXkRgJyhR7wL1tawsvkGwKG9x69Wt92oCPPb24IEJWydMciwN/bIP7qsR8jA2CNfGS3gmbPdEfzQYzn+iW+Je8zPq6+9wIne+nr5nfeak55M46rgaGfwmFoUsFQmnTdag3m1JO5sNqX4KKeEky0tCVLBfxtctusuo5L4wOGUdlpXCVJkcEpuXY56SIfv1e2HanTeoRztR6G/nN3PUM/wRUQQSV7V+qOkopnjLaIujv0cHlPMmNR4kI98Lc4l1URuQL4Jwc4+hwuEs8HCNtcYPImDKiTx6TonLsipB+BtnYG81+9GQfk6D40WWNGyYvoX3yl8QOGdVmojTsvESofjhO6FGRicCoDIvPKytRvrqVuGlMEWfPMHhu7GY1dLlJbpmOJSfII1hppzlgNRBn3Ua9KNil4qYZyh4wThXad1mmE901MYSaa6iw063w/hPuXBWPbTzEgvHGTd3ilpEFj7jwuojeZ/zv9QSwMEFAACAAgATnpmS2F7O8kaBAAA/xEAACYAAAB1bml2ZXJzYWwvaHRtbF9wdWJsaXNoaW5nX3NldHRpbmdzLnhtbNVY627iRhT+z1OMXO3PxUl2c1lkiCgxCloCFDvdjaoKDfaApxnPuJ4xLPurT9MH65P0DEMIBEKGbdm0iqLEx+d8534B7/JLytCE5JIKXnWOy0cOIjwSMeXjqnMbNt9eOEgqzGPMBCdVhwsHXdZKXlYMGZVJQJQCVokAhstKpqpOolRWcd3pdFqmMsv1W8EKBfiyHInUzXIiCVckdzOGZ/BHzTIinQWCBQD8poIvxGqlEkKeQboRccEIojFYzql2CrNrlTLHNVxDHN2Pc1HwuCGYyFE+HladH07r+ueBxyBd0ZRwHRJZA6ImqwqOY6qNwCygXwlKCB0nYO35ewdNaaySqvPu6ETDALu7CTMHN65jDdMQEAOuFvgpUTjGCptHo1CRL0o+EAwpnnGc0iiEN0j7X3WuwkHQbl35g0439IPBdXjTNjbsIRT6n8M9hMJW2Pb34beFb3RvevXO3eCT/2PQCu1UXN/1/H671fk4CLvddtjqPUpBFtaC6LnrUfYgG6LII7IMsqeSIh1yTBnU9ZPQS6KgMxjOxyQUTQqZH2EmiYN+y8j4pwIzqmbQQEfQQPeEZHWZkUj1daqrjsoL4jzCGUAwDPK/rKPTD8s6Or9Yc9012h/d2mqlB22RYT5ri7H4zqYfn54tbT85O9tt/DYzPawUjhJoFvBnbpvnrpIe2EaCr6VFP6OhYPHSI5IOSdzBKRRHr8kdNIKKYeBcNyMcBZjDnKEKHI6WErIYSkXVfL40F9z1nGKGYIbAICToJtgIQJTgXK6VyDLWuruj2i8doYj81bhvSM+xfhIFi9FMFIjRe4KUQFCXRQr/JQStTgw0ykU6pzIsFZKMgnETSqYkvrRRdAcq0gIkdQoYUUbD7wX9ioZkJHLAJXgC4xboVBr88l7AGZbyERQ/2PjGzIFW58r//EY7iOMJ5tGe4FAQJM3UIfAx+M4FqGBMQDRXICAyES4kmecnpvGczcbN8rdnRNK0YCbj/3ZeVqAPmJ3DaMEzkyObxLxogbXaBE/mPan7bA4N3UghJQYTXkQwgygv7B2JMEeCsxnCEaweqVt8QkUhgWKa2WDLbzPRyCLK58aO4QoCbXlMciu4o+OTd+9Pz84vPlTK7l9//Pl2p9BiIfcY1urMRm48eyXYST25FV4Q2nExvCC5427YkG2KPNX1HW+Yu/1+Wqy9zSXhuXpjbV9g80X7ZH8NX2+BBX6937hGfT+4bYdBxaZ4OgKaVEUJlN9IH9k2Mt3bEJLgW8HrWNsw9vr+z1aAkDarHrNT2+laOfzRhqtvLoDeyva3MgHWxNiMPVgUjKYUivZ/0ffPNdI/HxnfpXm3Xp90Z/eafj9Q8xKcRwnk8WC5f72R+HpR/S8FyjwtP9iufZL13K3fM5SAvv6lTa30N1BLAwQUAAIACABOemZLaWqT/IQBAAD+BQAAHwAAAHVuaXZlcnNhbC9odG1sX3NraW5fc2V0dGluZ3MuanONlMtuwjAQRfd8RZRuK6Qi2pLuUh5SJRaV2l3VhROGEOHYlu2kpIh/L0542M5ENLOJL4c7nnHG+0FwfMI0DF6CffPerN/ddaOB0bQs4d7VaY9eGD1UNF/BZ14AzRmEHlKd/3qRD1cCMw5ZY5rUH8ZWWX4hN7+sCVU2LhALiWgK0SpE+0G0HZb416nsVFVbkdXmpNSas2HKmQamh4zLgjRMeLdoHrtAD+YVyBvomqTgmU7i0bSPtB3jkculvBCE1Uue8WFC0m0meclWffk3tQB5PPBtC8QLEzZAc6XfNBTdxPNZPO4nhQSl4JR3PDOBwpQkQC3fm6hj3C3Io6tc5fpMv06i6eTBpgXJoNOlx9iEi7Gj1+1utpyGnW6J55EJh6CkBtmxiuIoipxuCi5K8Z+UkmemIx30aW4CRSknq5xlfQd54cxmjW3fJ3kt9HRqzghxb4Q2yEQWfReHP6XY2Gt0cpWXdonZ9V5YnsYRTWCGFboX7d8iZv0VfPs7Qd0asbUbHP4AUEsDBBQAAgAIAE96ZksalZ8+ljAAAMNhAAAXAAAAdW5pdmVyc2FsL3VuaXZlcnNhbC5wbmftfHlYU9e6N62n2nOK0NaBKJDU2tYRMQ6gEJK2VKhtlVpLURlSiAqKEAMCATLY2oIybbVFVIQcSi2tKKmABCEkWki2GiE4IIQAEbYhTCFsApl2hm8j2saenu95vnvvH9+9Vx993Hvt9b7rXe/4e9dOcuzTrYGz/7HwHw4ODrM3f/jBZw4OL3U6OMyQvDwTHflwqa8P+t8LiZ8Fvu9Q0eI2iN78Lfq9Le85OFwGXjFHvoTe//3ghzsTHRycGqf+vQBSf97t4BC5Y/MH731Oj1B3a7LPp+5SpdrekH11Zkn5w5Xadwu+9djxYMmyGXmffuy8knJLRzhYFb0zeV3gJvkWdlteofOBfPy8msF3Qv8267NdmfsS2+cvvLupPPD1BYO7EkbiW5fL9+GKJrOyqJO80boWZtEG1Qe7m5gNPWNvLl7cshEuXSPcxOyrmKOoKTR1htii9EYpSW7pVxETe2Gb8RWHqT+tPR3NFH/Agzl6pMSiF45p7vrOePwAN7/QNBAVYxuXs8/1vPp46IaohoWvFiKj5PPejwccHojE1jiYsUbm+sLU7eGky5fZ8u/ISP5E7uPn1+o6OoQe6dMcD2L8fR9fnLvW6vT4Ysnq6sePrv3dUT095cVnp7y7gmOdoI4IzDqcpidVtcJ3c1bVGy3fbHCtXAu9mpE8NbPToAzy62lAhQpviT05canvwNG1b/r6Ln/6tIqUnrrxl813A7Pth4//eGFk5GdM55TYMRSZK5V/ueBH9fcWd9ypPdGBounFXSWVd+KOVxdVCqHGSvvpgpItd3VrH8t+7bVTCzrPCxY8fvTwZYmj+jPF9GYOfrMnI/kX6vSCG35b419/33t6d27vnbxQWVUaFTMLvfnn7M0XbrXkZZW4TynQ661flv8bKf2fEz0hakjXjchGexsz670VjES92JUadrSAQ2KzUl+5Oe1Z5fe5IdwINZbE4tenaHpmQWnvBNCX2XG/X6rvSddEbWCPPXzP54JmTin/+yL3edPmiYuRNzCMCfqBO6XjQ5PMYkJqgvHDobDk5M+nDVtdol5fESFk21g+xeRNBHK9PalvAx3u6xuaPLCatClsHrfHzpvq5KK24SAOsaF2nOB6U7pInD656o8ttnaPGLWq+kxn3E+NhqsibX15iky2Df/YyVozRrdyIxrqDL0/tqdOmojwOc1QqJ08cnJOl3fS1ANrIHxOjTeAib+BBq664A/BBpLnz9BBIOBZXPO2q4Ccib8Aan/zVCTbrJZsPHGmgb6rENN7pcjOGt3FUdfyytsp1RFOMu9FPZrONi3+B8Cp4TdicX//9SOzXPS5oNc1RbMdSYO175cdWL+0iV0VEYB+gcaXmLGNf67bK0C7LexKcXf/pzCLchgo13GIzKF9MfGpdhuMCKJNpjne5g4PTWKutrOuDQpwtT7kE6xw0vfriTUYm5+zWb3MTlvN8xtpOTdk1xjdURgANh3v9RH8/bhfAGOktHahX31zEkwY43LtfKad7CjHh5Hb5z3Mx5RRTgs+gvHRwLwg4+shELe7/ydRexLB2RxMCnL/wk6vwysCFP7smIGrIoMbZMWIgH0KkEhS3h5OGypcD1+VSjdy70n+cKpDPX3LNbWVpqSwBiLr18GrxZ+9PXNyxNJUS+xMKWyPE4xHlNlbhCCadx+eeFs2kN4dZci7jvhkKDEXq/Qbi1V+PSqBnB9P2yRs2W4nzr3sFTeoaQfy9C6knEOOPe1tAlzXQk36RB2rNvbtYlOAyl5Bg92P7jU10QmkQFOSS8hQNC6Q0VJqCPBPLmz3sDrPKCqzU05Z0pzFiTmdMF/Tzpw0CXTMxYtYHcNLBU7w7MO1d/1mjsrHDq3RBut9Lj1DVOSPbGT/OrhMlFikQQwPslRUACAJNr/Ky1WdlGJVdV2P8m2hnnYy7VOn78+niDDujbok85f3KNnA28iORjwumtHct9+AeQgN6VHVFsnHtmRdsguqgYmtzLPf17LDYPcZE3Eexa5EpAMqfFG1PAOm8xP9LDktIc9qqaqqhPc6JYHQcDOuLo1Jpr2UptvYNM/QvpPgaaGbzmAQZ6bpjDHzytCEnfMWReRcl3UUHnthQ0UH6nYdE9/rwiOtPhVNqCcrfuzQb8kzvJPxzErauY3xXgYn2vrksHmsgmzqq7s5oXxr0hVNoRv+2jDDLvR9gmhJSV4G8byRFHho8iKTZFhfcYgdLrp3azduu1nbarRLTYcE8fe2l4eFIMWLLUmz5Uixzzsz6UX2vqyKVWwvJ6RNDIzPTxGWBXF+4lAI61uGYxTtYSoPO3Ub63KDLiWMoomuYSLRkQstS6hUiRV325Eae+Xyu2vKvriah+askcSc8m5q3chgWhSjPfUZx9ZZPr3vkSuUckhBJNBwnestE5QPQ4O7D/XYa5CHYevRie3w/eXtbXHoNHhGUBXQmxS2UzhpP09o6C2TOfDPr7jEIaSeZOV5G4+Q9RbFDFRrfHutsZGK6p67zoNd+o0ZhfsVHThbyFct9olveFkxl+D6FWRs5rUKVPucvZM2pRI0lnEmdbBwAe8X+/jfTggyJPzNyRlH5PNF3SuLo4lEHlN6Bxu/PwZN5dbAHv0p1sBInF3RaZ2ce2Qi4W/Y0T7nTbkqf4D6+m6O9O6W2WoZIripOqr53F6QWMVqd6kHyyXNOK4UOR8Mr09jDv5UXPc2sWbEosjnqsNX2DO+okm9DRnl1Fj4yAfQL5GVZXt+abqBnWHYUq3JvNxzv22i294hGrrzcVkLcdKSoNlVc2ekE/ZIthDf3hp2tZi5MgXelzr6vl0ereDRh/IPvCqYTZq7PmCwnLj+9krWWAwhBRlemmEZodydtDd9WihS8jO8zsM7nC/FgEDq/tOvhgyAbY+4yC0YYyzAhfK3ttsnoGFP12/9CS6mLfNQSTTLx/ybmNR797p3h/SC4M/D9tln0iXkuGdg78FuVIwKH6BcqvcLYrxdkQYAlqSwVOEXDIIMdOWUV5Q9m6IbkeJZFlG2SwHPJwjViy58E/kYsLaYZ1FKCgoAOpLF3am7rKjBra4/b1+pPkGKa5RhQSmvQ4mEB5dJHetYG4aHTdd/CvEoTliCuMVrvWeNptkpKf4nzFdVtA1uyP2V8P3VeB8ccn91m7NXOJGVY6CdZ4TBWC5AsyURLn3CuC2Rvj1gsrdGoiixOHoGHMx9C5CD8wZkFPc3Kxjk9Ftny4lWNIXRKH8DwB7vHk7pyD5aX2z5sL3hm69olgU5LTgGZRm2Fy/8CRURRhc0XQaE0iTHMdk8M5z7QjjZXtIKzNWCGfBxPyG9y/p9WcaxOwSxlgnp6GZmSCe5TOnAHtCWa5CFYuhZIatEtedmi/AEoBiFRXe3NzYxIfyFqId55V2UH/MQft515jJihmFHHyVLGrnxWnSQ6xwnIyOJYb9yDYZXVWL4nNaWHlbEyivbeww8CqwVjxrE7+bIVayPziT6TmTR3e3zYaGmo+zrnVmwb8YYRkT9gd55yrgczerSyavnPmq3D9tCz4ChAyuJn08e2UIOpKEhy5Qw5jF0l8mZxn0ph/zsMZOx75edFabPV9KUhk5nr4ZLuWUlx8quHANsPsUZ74iZ4dRnMERmRBtrAJ2W3RzknzjiTMm9Y/UKlwnb7DGKICqsRQzBR7bUO92A163LNK9+QC/CfZ221m7ZtIbcFXX+/AMbehSGyItHVsioFf+bgHh4kLTYT47iuBgUPDd0o90RrddqQQqo3aygYoLMjz72cDylbviZVI3/FfzZajZqu7NdPFc1jWGFmpMlzFD7KVRNg74HhcCeZAGfsaWnPIS7SjywiEVy4WZH/RMoQEFhGtwRyV/FKnLVH3uPLZB20YVQoYMWyQWzFSCI5f2dVhjDqPpyJx+gFV6t1XS2YnEhXSlGVoCEK11N7Bmy+th7Q0uoYwdtE7IL/7rQ2F+Iy2kCcCSBwULIAnfguDjesRWPIC+4A0qiFRqXGw3MHPlUaaCnm31I4Vty7kNxi+J92RdhZLVQQR8qrCUfBTkkMVyHZ0lzQUUII0yLHJPGYSWQGqLkykXIsQIQuTDK1Z6yr6y5cMolDA9KToSR1Im8yFRsHuVT4E46tg4iak838IO6vCJ4miFT7ft+PcRdTpptjp2Q9hhPGnIFnKfUHie56GXe1SBlpcaFQ85RbmM4wbRmzrBZUI4Mm59RLP7lEH8k4VVAXEs4S87rU0t60zbu9dTM8SAVY7jQ5aiLeduYgqCuZCOtWU926oLHMcKCS7PVEmDfOsEqOPcreiq2E2LmIp/r243PlP0ofkTEPMFK128gvXbAT+gmkhc0TibcjuhZcjZwEMUwWQDgWRHgrGX21UiA2I37uX75t7vGKYWhxP6lWCrfZsCA6r5bFphV6v9n3Yjm9UjK6DvnB9HWkHhp1Yyh75QxrIFWAUMIn8b/DEQyBC/6YRNZJHhHWyu2NOUoGIZk/IayzkZElNsi0B0nwdyDLuhg+BvYNHAc+RNwgNctidy4C4gaycNNbPRmjalisNdK6ReVB4tmq/GHAfH2X3PgjRHFHC4Ktc0s8a9+LtxCUgX9oiHg/WT51Sslfmh2NN1WzD0KpAss6ELM27jEQzcsSc/AHSHmMGVp3mvpXs4PYF1tJ0Hca0hK/VZHOByY6aSG6zAl0CT+qDTkVxA5rYjuSkb3YtofA4gt7QuBhnVYdth1HLCe2JO6AeCBamgSTs0pCGx7dolwMk2Z5ChprKz1YSjkecvEA0tnqui3lfkP7xhOV/LcO8eHkO0LOTbCSdB7Vl/hi9p715rklE/JrEuVz/pI51ZKjLAFDTN9YlFjclgRkXyMlFVi+Z766oDBbr24smG3TugCDFevU9WdZZJhxjBkcYTX4eFDvml+z/CTlAVvjIb2xfeXJV5t6S9r+3vFbnaD3YyTn+f/Ye4PPwv+I/0v2hxsF6ZvBf87ooFkXZ8ou7uQKriKIlh9Mgo+FWjq+XKq4Wc8HLxXVsBjCNE2n/nIK3EqX3WjOO4Iz28KF3tk6h/d/A4gxK+LIGW3N4vAdDSPAfwpGOGC48Xbd9bx0Xgi2IEVfWg1wFD2Hb+sbX7iIUPSxFhvYwOU2hWfo9NqIJrzsnjcYgtmqEAUI3B7oIr6hMziJ8JXc6XBvCq7LMrj0tajGScNoPmwcstF4HHByop3ALlUdBzNHfT0nN5E7XDUcWeYVVniN9OqnKdL1CK3sl7oCVbz6p9hU+vTsLBYtYgYMHKl7Otji3xnjtP/cRZGam21vzE2NqFBpZf0shStRDKTcyV5PbI0vsoNSUq3RwBIVvm99goHnFRGzCrwz1Hhd2SiYX4LIsK1ULJkm28ETrN29LsGv12undAkBEOuL0FW9GHuYfjyt8p5YzThlfK+yTTJMxwXpSm0ZeBhP3IuNhdmsMJz+ikXAZjR9U6xs99MGNOICjzqmzHO1KQrWgUHwhbhANLoWjb0ZY5RiwCLWOrCV9LsXaSOKVpd5DfvY6/KQHyeZ+BQLZtPzHotne+W2+sXoL+KUVAOKNpL/NPnAnN4ihQO3aZVbWBT3uVxn1GVct7DOxhZVdmhY9cJAeNXU2MAMqitAk4FkdYW73oHG7vxGlCxphpVGSV3G5tP4KEODnlXK+zDrFsQ9U0xOHrlhF9Wuyc4gqkAE4tBiQR3aqEQB5npnadpNnpngXI1Tu3aWRDSAVJA0DdLv7YnZK4mOlXJ6GJhe5Lqn1X+CT/x6DZHDf6gZ3PIj6D2AtAuYkLtsNsApQMFl+SCRhNjvbHWkvCuAk3xcRDN37FfQv1HE/iaZnEEKX4tydlcO8Rk8OuYz+rrmnujlvAF7rMuoniMGZIB8NTpyLJgwH2xiY4kXANWaApCuoaTnwmiU34a03zXkHpPMKW7wn7TLeJ5D0M9idLyiKvcQrs2fcf8oJ0n/Zx5P6p5Gg37j7i9fLt11WTz9AFb4I69MQWmvY9ZHV68cm31x8y/Pg8Vt5468a8nqDu96mafrNmuS2HsOPVvsgTc4ku+eu7uW4OlogUn/pjDMN0TXkb6vYWPD3V5WVWLWo7+wVh5k2u5NRpLtmRL9m05mewS/f652bIztJf/nw+e/3NT1OZ+FbEKGZezKxFbj/HWS8zaFAVTf4S7hVFkVVNtX5iS+Flkq4jTw7Sq2Af1ykBFfbqqTBitb+aYkfruIBbyU5NqvdkqZR7QPyLb6KYrX6Y/0cvrjZcrInI0HJu5aiJ217GvmNmNaW8TVS4kLXOw/Zu4J2ktwFHkIxBa5NQIs8JB1p7Mqa30dS3xNTZyLF9NxDYmP9EXFEtGhpS7L1KyL1vu2dq5ZWTF+dqTfq7FvlnUDbvJi2uu/36AAXepZe0p86U3e+DBqAf0Fp16zVOgFTI5dw18aJmso2un+Y2OkVhRd/TTEsk1lFTK2ul0fZlgsXuhbzZ3s+5K3+jap5TyMuLkBouPrT+U82HmXoGlL/Y7ZnOt/PcDFp1RSvpY2ALPXSa7kVMGyJb/Dh/2oI0l6+X9Xqu1HvD6Xazu34lobWjLI0jXNnunUPmweNZodz0v3TQxqPTo0UydWlLT4T6RMraHyrfe/G6Ji5CDi96XWqik5J6iAkhuey6IyeXlysVcqKZKaam4O/Uyw5mZS7JpSafzJOfJtq8kgeZ6K4R7REX0VKZhUqidU9/NtpbrFV4mCZfPRmiF9IvMXH2VxgvC91laRIjhEhu+xCNvY+T2cxekcJ7kiIq7kgJPEuYHjULIxp8FuVASrLuDJjszi3UOowaHi/3Sk2mFsAF0VMP0x8h5uPRKCZOvMDJx9zTsXgVzINYcbUPYhahYaNLrv0xw7aTsxok+xUY5AFEMm0yCE5tEZMsDeSCkh2tqm+mhXWy+x22NbxZoCWKPWyWSO7Z/9BgHNcbW9px66RNLh+zL6Z1CwoxmJBf26SFmXU7DVgdCk5IVYvChO5U8nyvFxlYzEAM9ajdAxvmlHYJNMXExpBAy0hlCMpiIxnZSsZNk1oIjOhTXBmiUcnEtmp6WztTT6lcHaPE/SAMk7QCyGzLWnmU6anpdhKpQf+uJvtj1Ntmj+CeeIS5pSJscOvJemiDBLwtdWN6XfCcO04kjsczX5WKQMcc/fV0xsV/PHqUM/sw4jv/JdidauL4GKIveiSIv09J4b1KA4bazwFaT+jMOXY87Ww0xRfkjMG2lgvXjVKzgjNqb3Xum3TTXv3zmIFyD/1KRUeKH1m0ZpIRrY/2RAwrEpxqewJORR+z8vFuzFlDScnq0x7EheZ6ZupHlWiX0gYSXe4qL80e66CN0GzQY9YMh4N2wOwJGzoo01OWhxWzi1fqnjhmjfaPoitvPVEkrNkQOlB0/xkPFggWZymAkRN2dovBT76P8RqgGNaDBvdS0ZbZam1jtyUl7h0XKojo05Wu1cmCskMp805J4q5vyVPJCjs9egt/tpelyzP0CyEC3oHR37pUFebJs/YXUCie1apRkLsRtBR8d8cjUBTE1iBAQzxulxOCE0mLsXnVcqXIYbCVi2Rw07itQdAqmfu1JMvVMSJelAE9d9TPHNvyHnmzMEH3VBB0FG3O4hbMmjUPjKimHLNBZKhJROucEd07jFkc1GxGRg6ZXW13xJnCHsNCf7thTaswsEd/j59whzIRhU2Q1w9LZKjBfL4sNuY3rLWDDZfdI5V0eTwpQ7Uf4PGCbz8xhjAg87N4Pm2VV0Tg+Md5FfMOdglT6Z+joZOjyb/S0AliHhgT2vkrewuXgfInW7yQVbwizDsQAX6Wbv7wfg/1NVZZwDPkGfwNkVqq24TzIpAxdrY1+8VVqtn4B4CLMgIliedCEkWO7PiFdnpL9dMO7HNHeYgLtTTOGr9LOIyvFuhGjFHX/xfpKJcURYq5ic1A1G67/rI0DkfBdPfoB4qSijDL+HorrclDAdirkHNg2IumbVTCKRJ5HVQwx94rklfrXeBxuAum6L8niN8gJHp3/JJ25bSe89InjfX8ziwyfU2vj5FfML/zgvShgEjOYOeJVdlYRSEhhJBfOaXI+2WzlJ6T8fmLW9UsQ7t79bI5RMCFdkZL5FH7MCG8PVrrqRoOYgSZVfn3jU/zwlXWgavD07bogG84Waoo+Vf80vdeVsPqFn4C7ddoJfErhUzb+lgdL7uLPWAjM2917n6KGT9nWWVM8FIzhOYOc0HjS05Q8ExFptqIskPFSzRZbVwKy4ImU3h0u7PXu38k0hSSj/h6J18V6ehw2W1dA3gzufmCRkw2qQU54vPdTJHC3MgWtm6MSqg0evcex5k50bfjm6SHGPrJGgITUk633oQm7A4wHpipS+pni/1zP8e+JxLsUBrF3MttUxq5LR9S8FLYhk/3ygU/M3XlCCE5h2r0aoVxy8YwYiWhIu5Ku707xJC/e97FIoTb4Ytnt7XYo8UHWioi344RDmjQ7jHWqJHzoxOMJDlt//Q/e1FnQcpFeXxbEGcUS6GNfZTrjRqfKSWq2z/Q2z315ycNRjfeK2HPw+9HPuBENnd31KdSpvurHUbQcpUomn7zC/vrK1gWdHELqeMl1zZ3SQJeQnp5DtCSNViX1ZC+JKzMgc/3TzJYsIVWr4GIeTrXjKdxb0+hoyY7hjpKps1yXGWTHLk+ywPzwF4+IQNoVbrVI7F2lmz2ofRXHXtI+jSKu/f2BT3IM8MLqircUIWFxrrwFp0Tv4rgAbXW8b7FpD99tRhSfyfroNHwaPwDW4kRc/DqxGroshjaHDjR7K/iGgLuMt5FKeAt36ELy75ukZOow1yh/6/J2EL+Mm0F3hCTlcVAcHiuW9+H7kqfOg+ihOQN4jHh71Dc0IU1uWN9DnGkwrB/FUbPBozyR5rzHXHbKA0HJep9HyU9e5F/fBTqpoWUroh4WB04sFY+lTmQXgPduNaHFBcG3gp9iF/fS8yYxtyC9NngQNuBvR4dcAGuJzkbat+nmiM73Mx0H7izirbXfddRKnL/ebB6BbmkxQsoGQAGcIIiNxlkF4rg+K4XO4cbjRJSVZO8sGh6tx6Dv7tPfj74P6yOtyIl5bE6fF2LNy7E3WCCUpcXM8Oe7UVKOXmdi/15Q2ot2j9u8los7NhR/x9zZxRLc9eshr9/wUcp5g9aNLVZR32kWKfLxYg3iu+YPg4CtWFGryxGkc54SrsG8pOpfcbeKFwh37MSvbFnMnCsdJpLDPbsnxcex7JB+6vsoSIJrXuWFsr7b3/K7D5xGG12Bcfk4qpDluqURpIp4XK48L/Ig32MmXKs2XP8JRkb2T9QG5YxJ+nSSFUwIFsdBy9b3I7n6OSJwnS2i7pJIUWCYeRdzv/1irvoPIziqaXvUhFHRq0RS3KYcBWyqDefHYaspL+e0i7joXTOmD2LJDO5cV8BFn1127+gpHgAek+eW4AP0+CYAxGhWZEiUH3p294udX8eKOTZDIpZdk8mk1D+NpAd4tPVsTAvzKA7fh0VBYWT63Blf8lnYfudl2Gi1ZU9zSA+g9z2reKdb2ScdJ9SAEpnC0873kjfzyvA1GlfZ4qeDHv719//rbi7xFKx0/VBbuUSxuTMKTiFYK7h2qeziZC6VQdGf92QO9u0P+bKwT0M3h5NX/Pc8ny4d4tpM3BSO8XZ0MklHIdUgBpAkQKwaG+thXrZQAqf4WONBBWz/qZ5LUx8BeQz/oVzvw7lZ/5qmAwHs+Ua3Xz3+NO4RUuXv/Oe5B47PqNn37EjOv468ojAWKW6K99i6ZDVX/thm7pVK/KqmV5FJLrso19SlIhZYE6PlD+yLwS1x7ZcxCi//9KBYu+IUu4cStrqaWljSUPZndphOXnNrz71d9iVKhnFxVMv3xmj+Ra4MXdzaan213acbLn/hJX7JH6lZ0Jm+y84rdqxwhb4uYaLtlN8le2/Kz6VdbxXEZeiKn4v9XOz/3mKP9rWypl5sWRD9PZ6HH33sDablahP4Gi5IVyM/8BfsfffGsE0Tg6MonMG9zgXIwIIaBUPbPDGJNCEYTSJrY5UuOp2jBNeSxONxIKuFK/8L0ZNvtwqoYUTd0CjaN5VxFdHY9vJyebv1gKbKTO+XJhm9/BHkTxsoQlurFd3ggLsn+LL10c3vnMWD9FAzMQchpesOTH2ELZywtyua8OB49xKWu386nylQlAYCxFomn2CTYXHS4+GbOUwCxJx6hQaghVHb3gdDII7A0q2v8/gLG9UkOqm1wyDGXQjgCTMHCjzJEWZikwZKhhO64lnneo8jtz3B49jFxsZMZ88IoVsnZQyAGYQvdCwV6NoPniY70eS1QXw3YIFmMQvXR9nY/w9b4a9/YRl332rQASvMMN7S4H1ACZ4OIE0D7voFQlxlZPqGR0StBH8InDeI9lccdW0a08gSy/fKwLWKeNbGpjhQ5dZoEvC6vf7CneRJEXcE/Oba9/0qTNgg+eu8Y/IWXmGw/gwZGyRbM+oqRvl10z86LWPIafVo74sCqymZpXS5uSOSkN8SV/UX0nY/aiU2DVMm8l7ziciT7+UVquul5oScEYkqFceugZJlbfDHqHRYijHhNEk6UEMMvn33rzxgu3+6YyvlmzwyuSEtCdb9yriVH6kmUhw55LwVPZAXZIVrjNJkflxYJBYoCI8rZhK0lA+0ztuKSFJ659naF9n8OL7V669cOm/B1HubAz8Wk4X8LXy30onVpII0vhs3NCJXoCHCJprcqHxV+gopXsj/zS/etydkh0AYaYSbJCge/hFAQA3kBdfCCTl6LSTV18f9lWtQMpJHBc8TzHOxn4v9/7XYTa0tycz2FGaISVoUF2q/8HBPQ/rgG7MOfPxsI7BjGO3tB5f+xXhbeUjF/szc7D9D59IhpaSgfpYz9scZ7gd5jw83Iv6zr3v/L0cveMuoxrrKdUmzHS0413+kXWhN8hpK5CBdStK+QYudHihrpnQTLnk+9Hzof86Q/IsMHQr6qPpxpUSiaAtX6jwj+LWMwbQsYDGxWP7ZH/FD+2QatQK9xutHZuHoZgOsDI0gQxSfaqOujamgQ7mSAicNGt8Fng0KM0bCEyGCUbxtuX2E7UaLfrmTGv+6Yup00GzUZtMMsqpoXtRbFeLxPVo1il6BBZ04IoNuvIs0k0uVT97BHcx0+w7NbxU+1eAb5v5CaoR1tFTkYEPh6yv434Cof05BadEwJQbbmMBndRFvH0kMW4ZbbDDrjMu+EEOzkQwd5g4YJ4ZALqSDdcYLZkMtqIaUqTFkFkFSfg8FuNhwxto3sWzCKJ0MwX16KAkeNqdKOe1mU6HdCcKGd9DkG54UA5RsDHiEOVIg+pJps1qcKxKAAvBTt1KaYyuMrJ6pxW8Ah6N+BMBihZdiSYTTNjOLYKXLMRWqPugc1Zs4Sk/tYrFSGSztPETbilW8dfQx4CWigLcZuMx/nxjvqj/Whwe93/zNPFn7y59NhpfewTZSHeX4F8HDxIyH+CxAHCzb1pW801ErKYcgvBiDnXHIsac09Voe3idg7I655mrtFke1pF8u9QQRLMUa4wjRJk3jzJWB2qXIDif3zgJymTHOO/hfjY0TjaHAD1NJmZtXALVH5vRmOt3VbsBRCwP7jbpYauh8KJURhm8BytLOUElCgtB2x9ABJeO/AeOiJZWAsrXEr8eLlLwj3WoYXvonLRatqQ6krUcweZS5xdx3OdnylZwX3w7QKNv64eqV2nlqyuG8/hfSjYJKWvrOrncyxlHtTcl/g0gip68jCmvDk5PMlSOUM+CkUbl0SmGV3Htb7L4M8bvDbCCSI91DLgJl7GMFKKDdhnYdu84o8/u2ObZTVgNyMSW3vEX1gs/ZWSNKJAtEwfg2Qr8Bg/oKdBtYL3TTpLN8CulyQg4oF6twUxgaq99JfOl2QgyOQ1nHLtZuV30ATXrv/JPy6odasTNSHBv9c7q1HW6LYbMu9fu811L5LML5T9CeysLITwvbSSQl8wnkOKynVB8acQzrgWMTbCbzDgmYCy7kkSN6sbwiEjDCDEBxvBoej7Eu3EQrpHfFGJPOalK2/zmutnN8AuQr/qTlBZ1XVj4fej70v2noJ0ynrMKTBWcX2H48r5c8/ybkc6LnRM+JnhM9J3pO9JzoOdFzoudEz4meEz0nek70nOg50XOi50TPiZ4TPSf6H0s09VOHBdvPvsWs3rDY7n1iENvknaww93t7Llm/2fQFzavJ7puxlwjGK2QZU13Opm28tPnuaN8nR6sW+a51inxM7HB4zvSyDg//Ni2Mw4avpj/o7rD1y/+SKWNxvptPvvX476FDGclPr7feaF315Pru3xd0vv3k2meRf/1bT66X7I4peHI9+I2j+gnhW0XHS8KfXP84Z031x0+Zv2/HfKC2xEKytcXrNYpONcsyK7mebC7uHl0itOiOASuIAsMGCMp/wmP72ZQ7B77jN/dRnITaOSHyj6EaGodmG7ms+drQwaWtEJharQVkmZql8x131tVkAd7E+KfS/mSbWMLT/wCVZzWsI3Iu1DaHy79eAUvHjkstWeHMGNsl9gn2YV44o+tkBFmbwpDCnucpNu48XOZj8rr9tNc0G62Ixct42zmClbBCFFeJ9CTB0vHbLnvJzBhhueL6USD07vBgnS3oNH3E3ynwD8r35GUCbxt1rL5ieb30iybSvbURF+mTJX7IP0ez1uonuWym/mPhxMf1XIZy7L3hqe+06gunvuMqgviTD0JdWBo9SzPuUZdnnQiyTRzhpph9bFrDEZLhiLN1I0NXxem2NCvMzcpQYlen2omZs0fGya3VUG06KnuMrkWv47qi+R5E7sWhZJjYB+UASGfdMduc/uO2WBG46LF+KnaZFZCMnU59LziZ43GMXRN9q5W1G/8Fa/w7TpdlALAO9HyVuNNxnMbZgy8Wd2CPRBMegCQrvCJXX7cLlq4U9MBX8rjMnNZtjnchTvTR14iunPb4lAHKSrk+evGoK4DHesbP0SzOAnwDDHQmgwizqh7EuwDzABzgyrtaU6EdUi/qCcwH/B9bK/w8fZVmRFjP+wFV2KkmVsJPqljvatxOx1N3OvObJH0Xev0rvhDeogztF5F4mFMqInwsiHEwWG+WRmOFlONY/4lO9YOemgcCkitNYSxcRSusjWPwYZpUpFpvDRO/i2NnXJCLuLRCQ1dFUozUSozIvDBCbC9BV0s6/thqoEvQisorqj3kC7dGq9bDc9dE32hlRYUsEIH/DJ0X4iaFLrSEeC0F2BkyksQgfOUHgwo/03RFfqkh7hKT7XVKX0RqMSTFW7uicoDXGuq6l6Z375T8vszQcv1G5b690xEFx03O+qrlQiVy4I7G3KRcwmBk6OZIMtou1v5GJ2y6uYsmGh/Pii3iHvi0OHNYSZIceItc310C4Hm6aKijhHloQF3ZXnRlRAN9ZpYMk8wt8Xqc7aGBdnVqLz/7TBDLiAXTYepTQTIdsCo6Q7fnd0eXRxX4lLR7V3v6TsSV1WZURq6PZdXlMUXBNyTbPld5uH6v6k0zSsffydBdIbl6ZOgMisRT0m+TRpwX/HJrdLtMf/miX0TbIv1G0HnXicfcQzSewoS1JLLa62dUY8GwlGCV4c6UWJoqI5NkhhfOxIqCm2FGVybhSk6e50y10oY/eCOxWnqpe7QVxASzvfKYebo7Jbz0OH9k3CG7oGpFJ8RWHOOJhtutm0JQgTl0Enx5pF4haM+84D86RzrDRfHNjfj0pdMJZXKrUQPXari2a0jl7MXFWiafaayJ5DPnA+sjInpYhH68dAk5v7tsjWCmhAsZ3MTgRvbWKrrcPH6Az7L6rCoySTU3HNVLkm+0EsV3mLkn/LDRp8HgIh6mGGz3nqmiiVL4qwI0cHMe3acATwTfwNrO/TBlbo9yU9VrVI4Qv9p67gPYhB8CQW+SNJ1xEa6LUSeXtntVA4t8d9V/nW4UjjbZBPnuZ4Mlcs2czATH7lJjHKSH2j9p62T2JbqKwOOWj42fTqfQ/SIRS8am4Pb3+ARo77U2WS+vtAbZUt+SZl2KIiy+ljBnQf1NvHTZ4x2xZ/dLVxAzYw68C+klfXEU3BlPcU5BqcFnpJ46V8PuUmECieR61BBRb10KgDGh4MCZef6au52GC/ey2PPRvbRvZBUFqjCXq9gzYZPx1hiTl43GzkV0X6IPiVhqjmUbows2QHFaTqPBgmlvj/fOAotwyMgeNg7sxQRL02u4yg3k9YrkfZeU6n7y2mBkdK1ViWfH9ZGxYN50LRgc2+oe04g5Q7mY2x1l5pghoRFsxYZ+yCfE4yhGes62nJv+B2ZQHKx9XNZwDWxauuqBK7c+C42W/NQYDomLn/q+Nv6cM1xj4PclLnRZlKcIhHMzDJZai2HmBwxmn74s7A7xNqfxK7Q+hbNlChDufmBw2eqWJ4t7n+GdvMqpbcPxKpv7hf2piGwXpJZxz6C8IXKtv/njSPMryg72ex8+rjCNvv1ZY+fxrXnX6Y7DlLAIK2sESxPCmFIYWaT7bmnN93Ad7XIPQUDehCbKjxir8CwgksHw6GuPYYxCeq0KzXuhjO1RYb3EUd9QVrM08mqgO1oE707ydPrLJpfrGz4MpH0azXslWMbMuCKWV6HqkjHX4H/ljIfvmHZluowdSm5LmHCvF9M/OouvBochL5QzcU0WuFAsF3+bDb3YBBvak05EJHNuGRbmrBgDT1VRY4D3WIxiSVEM4Ytq6pyFvI2qVmzF6ScL45Gtj1b2YBWb3Gx9xyrl36Jbb/xdCZm3Kh4pAh9byT1Cp3gQst65MRESqlRMytwZ42YFshOKg5Zr8F3gh37kXlYwKu9yKPZVT1A1XwQ2UGM42UgLsF5simG0fJyh25QpUM89GREUy8Y5W8iFfcmlI+qptPrrA3q6LvYn9GpRX/192fabI0jFlem0xC8P66qRYpiUL/MKIKFSVfbjAv90flxYkYDhI7tjroskMD/pYhMabpbIP0IZBO1hzO5Tdqz8oWOtGKx364R0WksmzB+pGhnMBBFfdN/s+ejOmeenfvBBwRzazulkolXMfJwezt9y96spr11EH0gJB1Pe1Vuo708LN56sfayMfGM9H/Y8ha8AuTCiVB95IuH2mcMlC5moxwrFMW71H5pTmMmbEIZQhhkAuciqa74foM5wi1CdSYMf0S0l/kgtOewmseIAIE1NrR+KZeUYv5bOWFu9RHQUe8QEmKvYfOQ32ziQTLVJNObj0RzDaPcRG4x4xlMOFjgtRZAN1pCyGLdfkdukw1EK2ztz0eKwWyycCNDKxRpw2minhXthz14D07xwD28aeYUM37+sWz716xMHsNoOQlb7bO1pouatWJe3sD9Maw0lzh8sVbZiqYWkdmOcVuW96reweH/IUhQbg9MgWQs6XZiQq6Jj6sfhoj4JwkF3vVlmTQOp1tYdBxFPfvGR1Sn8qKYzT5erhj0BGgbkymxvrvt8j162xKltf1NLBA4V1G0/Vq6qlH/0OJrKg+Oc8/dPhDupI8POEGc+uqiEcpuj1F83+aNUv+Rwr5vrRr6WMI8k8+NyhrTemD7lUqLeaHPYoGoVmH+6Nm9NtWfa8CVeMseksoWzbB90eY0u3nf+kablW7h6SemGD6Bf3cXCmAB8XTSwFuW4c07msGHr0N1OKHiP/mqWoXOlJH7JNL7pEXh8mT1VZGUJ2XXvc6kxbPesHhaizi77ZrOmvu+6bcw5hWojka7ImRbFQdCsEGpjUmxW5hfmLqmlS6k4Pucjaw/jDcGMjYKPr3IxkLOxYjdq9OFP87tVn0qoW3OebhlaGBJODUcfXerUr3xx1t4YThYuYaH0pvUEYulxVifbNECDZ0QE3/KKs/X66Hbh2OVDN5Q6iXgPceTRfHY08c0KN8DWto+1/MxSFo7E6GvlmMLRNXzQ7W1sEpzwuxXv+XhHeVRW58lLU+hk02U/d+P3+MX+yH1nS6uzWmDiWq9narQyDTKwwZVbGK9ty7SJRjOtg2zLHTltye7GNbjkhHuKgtjgJ4yvOk0naUPfi9e2F3Mtq6ZK+Ka2Kg+34yXMIQoO6QjUfOdY5TKfh3SQjIFGde1kZeQZZ9+rhYaCz/jA8qdI9yP4XLeMnUKdyo2XjKXSCFZl2Z4Yzppq/fezJYyOm6LEMA9ry7nuRdJSJTSNs0LU71h9rUkoqKh6O7orqIJYrWjKP93ee7jc915Z3jHVbnJeVbZqn/4+PiXUa6U2cklKt608mKAbN3ZXMdymxT6Ndg3jtplCSV/qzXIny9XUlG3mtX6UEFynZijloJNhtCmU2pBvW31fRTJfivRCle/HwgyFkiaDiOt6ElIe6+NU39WKCoj8EXw6JBXr8Tt0b2fe6Ro+eKOtK7ThrG3hqs/4plaWi+1Td8O3yN0CQTVygq0DtOAOeLFtoj6ZbOpm5+fVdsUr6KqCe5FnqMZenLVXIlw03YHkZr8ir1lTg/NZR4VdHWFjWOOmLFTG0uG617U+YfBQC854AifzQ5pSVED+UbmY+aSJiuPXV2ePJrbZXFmvcLQH26SWf7h7V1NruazJchdpm/WqzSi8aYsMM4kBW0O2PIzARRTdgU/aq/tr/dM/c1TBDDXVEqSoT0fILFVggM7TwrWN9S3b2+cV8LQTGypCc6Yno/eV+iAU9dcDzBEK7nVuNu9po/Yf7/D+TftY1z1qm5XioA/bAORVTvWfmzdt/aDi/S+//j9QSwMEFAACAAgAT3pmSzeoczFKAAAAawAAABsAAAB1bml2ZXJzYWwvdW5pdmVyc2FsLnBuZy54bWyzsa/IzVEoSy0qzszPs1Uy1DNQsrfj5bIpKEoty0wtV6gAigEFIUBJoRLINUJwyzNTSjJAKizNEIIZqZnpGSW2ShaW5nBBfaCZAFBLAQIAABQAAgAIALxxsUipAcR2+wIAALAIAAAUAAAAAAAAAAEAAAAAAAAAAAB1bml2ZXJzYWwvcGxheWVyLnhtbFBLAQIAABQAAgAIAE56Zkux5PJ53AQAAGkSAAAdAAAAAAAAAAEAAAAAAC0DAAB1bml2ZXJzYWwvY29tbW9uX21lc3NhZ2VzLmxuZ1BLAQIAABQAAgAIAE56ZktFeVL1LwQAAG4SAAAnAAAAAAAAAAEAAAAAAEQIAAB1bml2ZXJzYWwvZmxhc2hfcHVibGlzaGluZ19zZXR0aW5ncy54bWxQSwECAAAUAAIACABOemZLhgQxNc4CAAB6CgAAIQAAAAAAAAABAAAAAAC4DAAAdW5pdmVyc2FsL2ZsYXNoX3NraW5fc2V0dGluZ3MueG1sUEsBAgAAFAACAAgATnpmS2F7O8kaBAAA/xEAACYAAAAAAAAAAQAAAAAAxQ8AAHVuaXZlcnNhbC9odG1sX3B1Ymxpc2hpbmdfc2V0dGluZ3MueG1sUEsBAgAAFAACAAgATnpmS2lqk/yEAQAA/gUAAB8AAAAAAAAAAQAAAAAAIxQAAHVuaXZlcnNhbC9odG1sX3NraW5fc2V0dGluZ3MuanNQSwECAAAUAAIACABPemZLGpWfPpYwAADDYQAAFwAAAAAAAAAAAAAAAADkFQAAdW5pdmVyc2FsL3VuaXZlcnNhbC5wbmdQSwECAAAUAAIACABPemZLN6hzMUoAAABrAAAAGwAAAAAAAAABAAAAAACvRgAAdW5pdmVyc2FsL3VuaXZlcnNhbC5wbmcueG1sUEsFBgAAAAAIAAgAYAIAADJHAAAAAA=="/>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InfraTrial_Tech_11.6.2017_2_final"/>
  <p:tag name="ISPRING_RESOURCE_PATHS_HASH_PRESENTER" val="3ad67dedb162cc5f7311331b86e9b8a8206d91"/>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0.804"/>
  <p:tag name="ISPRING_SLIDE_ID_2" val="{4835E768-2128-451D-AA22-D4BA33E3891D}"/>
</p:tagLst>
</file>

<file path=ppt/tags/tag3.xml><?xml version="1.0" encoding="utf-8"?>
<p:tagLst xmlns:a="http://schemas.openxmlformats.org/drawingml/2006/main" xmlns:r="http://schemas.openxmlformats.org/officeDocument/2006/relationships" xmlns:p="http://schemas.openxmlformats.org/presentationml/2006/main">
  <p:tag name="GENSWF_ADVANCE_TIME" val="13.342"/>
  <p:tag name="ISPRING_CUSTOM_TIMING_USED" val="1"/>
  <p:tag name="ISPRING_SLIDE_ID_2" val="{D874E02D-C93F-4E8A-993D-B310ACF5A425}"/>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8.892"/>
  <p:tag name="ISPRING_SLIDE_ID_2" val="{E3F78B7D-BE32-48AF-856B-84B174F6A0BB}"/>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273"/>
  <p:tag name="ISPRING_SLIDE_ID_2" val="{57F0C0F9-10FF-42D5-B9A8-82C53356E692}"/>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5FB14DB3FE6C4CA721D3340365D5E8" ma:contentTypeVersion="35" ma:contentTypeDescription="Create a new document." ma:contentTypeScope="" ma:versionID="b650b21caec7807e148029174ce7dfbb">
  <xsd:schema xmlns:xsd="http://www.w3.org/2001/XMLSchema" xmlns:xs="http://www.w3.org/2001/XMLSchema" xmlns:p="http://schemas.microsoft.com/office/2006/metadata/properties" xmlns:ns2="1d01d358-fb5c-480b-94c0-87be6b23463f" xmlns:ns3="0dca7aa4-7fee-4083-94e1-2adc3ae970bc" targetNamespace="http://schemas.microsoft.com/office/2006/metadata/properties" ma:root="true" ma:fieldsID="939cb34e186f5693ef7f77fe1f6d35ec" ns2:_="" ns3:_="">
    <xsd:import namespace="1d01d358-fb5c-480b-94c0-87be6b23463f"/>
    <xsd:import namespace="0dca7aa4-7fee-4083-94e1-2adc3ae970bc"/>
    <xsd:element name="properties">
      <xsd:complexType>
        <xsd:sequence>
          <xsd:element name="documentManagement">
            <xsd:complexType>
              <xsd:all>
                <xsd:element ref="ns2:Category0" minOccurs="0"/>
                <xsd:element ref="ns2:Category" minOccurs="0"/>
                <xsd:element ref="ns2:Meeting_x0020_Name" minOccurs="0"/>
                <xsd:element ref="ns2:Admin_x0020_Year" minOccurs="0"/>
                <xsd:element ref="ns2:Date" minOccurs="0"/>
                <xsd:element ref="ns2:File_x0020_Status" minOccurs="0"/>
                <xsd:element ref="ns2:Required_x0020_Document"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Metadata" minOccurs="0"/>
                <xsd:element ref="ns2:Archive" minOccurs="0"/>
                <xsd:element ref="ns2:Approval_x0020_Record"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d358-fb5c-480b-94c0-87be6b23463f" elementFormDefault="qualified">
    <xsd:import namespace="http://schemas.microsoft.com/office/2006/documentManagement/types"/>
    <xsd:import namespace="http://schemas.microsoft.com/office/infopath/2007/PartnerControls"/>
    <xsd:element name="Category0" ma:index="2" nillable="true" ma:displayName="Category" ma:default="To be assigned" ma:format="Dropdown" ma:internalName="Category0">
      <xsd:simpleType>
        <xsd:restriction base="dms:Choice">
          <xsd:enumeration value="Content/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restriction>
      </xsd:simpleType>
    </xsd:element>
    <xsd:element name="Category" ma:index="3" nillable="true" ma:displayName="Document Type" ma:description="Document Type" ma:format="Dropdown" ma:indexed="true" ma:internalName="Category">
      <xsd:simpleType>
        <xsd:restriction base="dms:Choice">
          <xsd:enumeration value="Change Requests"/>
          <xsd:enumeration value="Checklists"/>
          <xsd:enumeration value="Customer Deliverables"/>
          <xsd:enumeration value="Customer Satisfaction Surveys"/>
          <xsd:enumeration value="Lessons Learned"/>
          <xsd:enumeration value="Link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Meeting_x0020_Name" ma:index="4" nillable="true" ma:displayName="Meeting Name" ma:format="Dropdown" ma:indexed="true" ma:internalName="Meeting_x0020_Name">
      <xsd:simpleType>
        <xsd:union memberTypes="dms:Text">
          <xsd:simpleType>
            <xsd:restriction base="dms:Choice">
              <xsd:enumeration value="Assistive Technology Web Extension"/>
              <xsd:enumeration value="Content"/>
              <xsd:enumeration value="Cross Functional"/>
              <xsd:enumeration value="Forms"/>
              <xsd:enumeration value="Leadership w/Cognia"/>
              <xsd:enumeration value="Leadership w/DESE"/>
              <xsd:enumeration value="MA Monthly Management Meeting"/>
              <xsd:enumeration value="MCAS and RICAS Internal Team"/>
              <xsd:enumeration value="MCAS Risks and Issues Review"/>
              <xsd:enumeration value="Online Administration and Testing"/>
              <xsd:enumeration value="Production w/Cognia"/>
              <xsd:enumeration value="Production w/DESE"/>
              <xsd:enumeration value="Psychometrics w/Cognia"/>
              <xsd:enumeration value="Psychometrics w/DESE"/>
              <xsd:enumeration value="Remote Proctor Pilot"/>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Admin_x0020_Year" ma:index="5" nillable="true" ma:displayName="Admin Year" ma:default="2020" ma:internalName="Admin_x0020_Year">
      <xsd:complexType>
        <xsd:complexContent>
          <xsd:extension base="dms:MultiChoice">
            <xsd:sequence>
              <xsd:element name="Value" maxOccurs="unbounded" minOccurs="0" nillable="true">
                <xsd:simpleType>
                  <xsd:restriction base="dms:Choice">
                    <xsd:enumeration value="2019"/>
                    <xsd:enumeration value="2020"/>
                    <xsd:enumeration value="2021"/>
                  </xsd:restriction>
                </xsd:simpleType>
              </xsd:element>
            </xsd:sequence>
          </xsd:extension>
        </xsd:complexContent>
      </xsd:complexType>
    </xsd:element>
    <xsd:element name="Date" ma:index="6" nillable="true" ma:displayName="Date" ma:format="DateOnly" ma:indexed="true" ma:internalName="Date">
      <xsd:simpleType>
        <xsd:restriction base="dms:DateTime"/>
      </xsd:simpleType>
    </xsd:element>
    <xsd:element name="File_x0020_Status" ma:index="7"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Required_x0020_Document" ma:index="8" nillable="true" ma:displayName="Required Document" ma:description="PR-00044 Deliverable - this column is draft" ma:format="Dropdown" ma:indexed="true" ma:internalName="Required_x0020_Document">
      <xsd:simpleType>
        <xsd:restriction base="dms:Choice">
          <xsd:enumeration value="Business Requirements Document (BRD)"/>
          <xsd:enumeration value="PR-00003 Risk Management Procedure"/>
          <xsd:enumeration value="Customer Satisfaction Surveys"/>
          <xsd:enumeration value="Lessons Learned"/>
          <xsd:enumeration value="Project Management Plan"/>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Archive" ma:index="21" nillable="true" ma:displayName="Archive" ma:default="0" ma:internalName="Archive">
      <xsd:simpleType>
        <xsd:restriction base="dms:Boolean"/>
      </xsd:simpleType>
    </xsd:element>
    <xsd:element name="Approval_x0020_Record" ma:index="22" nillable="true" ma:displayName="Approval Record" ma:default="0" ma:description="BRD approvals, emails, documented customer approvals etc." ma:internalName="Approval_x0020_Record">
      <xsd:simpleType>
        <xsd:restriction base="dms:Boolea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dca7aa4-7fee-4083-94e1-2adc3ae970bc">
      <UserInfo>
        <DisplayName>Zalk, Jodie (DESE)</DisplayName>
        <AccountId>18</AccountId>
        <AccountType/>
      </UserInfo>
      <UserInfo>
        <DisplayName>Kelley, R. Scott (DESE)</DisplayName>
        <AccountId>23</AccountId>
        <AccountType/>
      </UserInfo>
      <UserInfo>
        <DisplayName>Cullen, Shannon (DESE)</DisplayName>
        <AccountId>17</AccountId>
        <AccountType/>
      </UserInfo>
    </SharedWithUsers>
    <lcf76f155ced4ddcb4097134ff3c332f xmlns="1d01d358-fb5c-480b-94c0-87be6b23463f">
      <Terms xmlns="http://schemas.microsoft.com/office/infopath/2007/PartnerControls"/>
    </lcf76f155ced4ddcb4097134ff3c332f>
    <TaxCatchAll xmlns="0dca7aa4-7fee-4083-94e1-2adc3ae970bc" xsi:nil="true"/>
    <File_x0020_Status xmlns="1d01d358-fb5c-480b-94c0-87be6b23463f">Draft</File_x0020_Status>
    <Admin_x0020_Year xmlns="1d01d358-fb5c-480b-94c0-87be6b23463f">
      <Value>2020</Value>
    </Admin_x0020_Year>
    <Required_x0020_Document xmlns="1d01d358-fb5c-480b-94c0-87be6b23463f" xsi:nil="true"/>
    <Approval_x0020_Record xmlns="1d01d358-fb5c-480b-94c0-87be6b23463f">false</Approval_x0020_Record>
    <Category0 xmlns="1d01d358-fb5c-480b-94c0-87be6b23463f">To be assigned</Category0>
    <Date xmlns="1d01d358-fb5c-480b-94c0-87be6b23463f" xsi:nil="true"/>
    <Meeting_x0020_Name xmlns="1d01d358-fb5c-480b-94c0-87be6b23463f" xsi:nil="true"/>
    <Category xmlns="1d01d358-fb5c-480b-94c0-87be6b23463f" xsi:nil="true"/>
    <Archive xmlns="1d01d358-fb5c-480b-94c0-87be6b23463f">false</Archive>
  </documentManagement>
</p:properties>
</file>

<file path=customXml/itemProps1.xml><?xml version="1.0" encoding="utf-8"?>
<ds:datastoreItem xmlns:ds="http://schemas.openxmlformats.org/officeDocument/2006/customXml" ds:itemID="{E6CE1800-A062-4C19-8403-0E4A59005730}">
  <ds:schemaRefs>
    <ds:schemaRef ds:uri="http://schemas.microsoft.com/sharepoint/v3/contenttype/forms"/>
  </ds:schemaRefs>
</ds:datastoreItem>
</file>

<file path=customXml/itemProps2.xml><?xml version="1.0" encoding="utf-8"?>
<ds:datastoreItem xmlns:ds="http://schemas.openxmlformats.org/officeDocument/2006/customXml" ds:itemID="{A5CC3BF3-CF79-45E4-9610-1CB1DB8A9E61}"/>
</file>

<file path=customXml/itemProps3.xml><?xml version="1.0" encoding="utf-8"?>
<ds:datastoreItem xmlns:ds="http://schemas.openxmlformats.org/officeDocument/2006/customXml" ds:itemID="{E4197810-C08B-4C80-85C7-AF8B32C641DD}">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049449a1-970d-4061-91c8-87f7c4621d9d"/>
    <ds:schemaRef ds:uri="e77133ba-eec1-4d51-86ef-7b6d2349517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410</TotalTime>
  <Words>1082</Words>
  <Application>Microsoft Office PowerPoint</Application>
  <PresentationFormat>Custom</PresentationFormat>
  <Paragraphs>114</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Courier New</vt:lpstr>
      <vt:lpstr>Segoe UI</vt:lpstr>
      <vt:lpstr>Retrospect</vt:lpstr>
      <vt:lpstr>PearsonAccess Next Dashboards</vt:lpstr>
      <vt:lpstr>Topics</vt:lpstr>
      <vt:lpstr>Dashboard Introduction</vt:lpstr>
      <vt:lpstr>Dashboard Roles</vt:lpstr>
      <vt:lpstr>Accessing the Dashboards</vt:lpstr>
      <vt:lpstr>Dashboard Home Page</vt:lpstr>
      <vt:lpstr>Dashboard Home</vt:lpstr>
      <vt:lpstr>Dashboard Home Page – Session Status Dashboards</vt:lpstr>
      <vt:lpstr>Dashboard Home Page – Student Test Status Dashboard</vt:lpstr>
      <vt:lpstr>Dashboard Home Page – Test Status - Online </vt:lpstr>
      <vt:lpstr>Dashboard Hyperlinks</vt:lpstr>
      <vt:lpstr>Dashboard User Settings</vt:lpstr>
      <vt:lpstr>Dashboard User Settings—Change Order</vt:lpstr>
      <vt:lpstr>Dashboard User Settings—Graph Types</vt:lpstr>
      <vt:lpstr>Dashboard User Settings—Columns</vt:lpstr>
      <vt:lpstr>Dashboard User Settings - Columns</vt:lpstr>
      <vt:lpstr>Saving Dashboard User Settings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InfraTrial_Tech_11.6.2017_2_final</dc:title>
  <dc:creator>Dahn, LeAnn E</dc:creator>
  <cp:lastModifiedBy>Cullen, Shannon (DESE)</cp:lastModifiedBy>
  <cp:revision>38</cp:revision>
  <dcterms:created xsi:type="dcterms:W3CDTF">2016-10-28T00:45:12Z</dcterms:created>
  <dcterms:modified xsi:type="dcterms:W3CDTF">2022-11-17T16:12:45Z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0x010100D75FB14DB3FE6C4CA721D3340365D5E8</vt:lpwstr>
  </property>
  <property fmtid="{D5CDD505-2E9C-101B-9397-08002B2CF9AE}" pid="3" name="File Status">
    <vt:lpwstr>Draft</vt:lpwstr>
  </property>
  <property fmtid="{D5CDD505-2E9C-101B-9397-08002B2CF9AE}" pid="4" name="Archive">
    <vt:bool>false</vt:bool>
  </property>
  <property fmtid="{D5CDD505-2E9C-101B-9397-08002B2CF9AE}" pid="5" name="SharedWithUsers">
    <vt:lpwstr>18;#Zalk, Jodie (DESE);#23;#Kelley, R. Scott (DESE);#17;#Cullen, Shannon (DESE)</vt:lpwstr>
  </property>
  <property fmtid="{D5CDD505-2E9C-101B-9397-08002B2CF9AE}" pid="6" name="Category0">
    <vt:lpwstr>To be assigned</vt:lpwstr>
  </property>
  <property fmtid="{D5CDD505-2E9C-101B-9397-08002B2CF9AE}" pid="7" name="Approval Record">
    <vt:bool>false</vt:bool>
  </property>
  <property fmtid="{D5CDD505-2E9C-101B-9397-08002B2CF9AE}" pid="8" name="Admin Year">
    <vt:lpwstr>;#2020;#</vt:lpwstr>
  </property>
  <property fmtid="{D5CDD505-2E9C-101B-9397-08002B2CF9AE}" pid="9" name="MediaServiceImageTags">
    <vt:lpwstr/>
  </property>
</Properties>
</file>